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A2D76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A2D76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A2D76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2"/>
            <a:ext cx="12188951" cy="6857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97763" y="12696"/>
            <a:ext cx="8860790" cy="6845300"/>
          </a:xfrm>
          <a:custGeom>
            <a:avLst/>
            <a:gdLst/>
            <a:ahLst/>
            <a:cxnLst/>
            <a:rect l="l" t="t" r="r" b="b"/>
            <a:pathLst>
              <a:path w="8860790" h="6845300">
                <a:moveTo>
                  <a:pt x="7225667" y="0"/>
                </a:moveTo>
                <a:lnTo>
                  <a:pt x="1634868" y="0"/>
                </a:lnTo>
                <a:lnTo>
                  <a:pt x="1614375" y="12700"/>
                </a:lnTo>
                <a:lnTo>
                  <a:pt x="1545381" y="63500"/>
                </a:lnTo>
                <a:lnTo>
                  <a:pt x="1511336" y="101600"/>
                </a:lnTo>
                <a:lnTo>
                  <a:pt x="1444163" y="152400"/>
                </a:lnTo>
                <a:lnTo>
                  <a:pt x="1411041" y="190500"/>
                </a:lnTo>
                <a:lnTo>
                  <a:pt x="1378230" y="215900"/>
                </a:lnTo>
                <a:lnTo>
                  <a:pt x="1345736" y="254000"/>
                </a:lnTo>
                <a:lnTo>
                  <a:pt x="1313559" y="279400"/>
                </a:lnTo>
                <a:lnTo>
                  <a:pt x="1281702" y="317500"/>
                </a:lnTo>
                <a:lnTo>
                  <a:pt x="1250169" y="342900"/>
                </a:lnTo>
                <a:lnTo>
                  <a:pt x="1218962" y="381000"/>
                </a:lnTo>
                <a:lnTo>
                  <a:pt x="1188084" y="406400"/>
                </a:lnTo>
                <a:lnTo>
                  <a:pt x="1157536" y="444500"/>
                </a:lnTo>
                <a:lnTo>
                  <a:pt x="1127323" y="482600"/>
                </a:lnTo>
                <a:lnTo>
                  <a:pt x="1097446" y="508000"/>
                </a:lnTo>
                <a:lnTo>
                  <a:pt x="1067908" y="546100"/>
                </a:lnTo>
                <a:lnTo>
                  <a:pt x="1038712" y="584200"/>
                </a:lnTo>
                <a:lnTo>
                  <a:pt x="1009860" y="609600"/>
                </a:lnTo>
                <a:lnTo>
                  <a:pt x="981356" y="647700"/>
                </a:lnTo>
                <a:lnTo>
                  <a:pt x="953201" y="685800"/>
                </a:lnTo>
                <a:lnTo>
                  <a:pt x="925399" y="723900"/>
                </a:lnTo>
                <a:lnTo>
                  <a:pt x="897951" y="762000"/>
                </a:lnTo>
                <a:lnTo>
                  <a:pt x="870862" y="787400"/>
                </a:lnTo>
                <a:lnTo>
                  <a:pt x="844132" y="825500"/>
                </a:lnTo>
                <a:lnTo>
                  <a:pt x="817766" y="863600"/>
                </a:lnTo>
                <a:lnTo>
                  <a:pt x="791765" y="901700"/>
                </a:lnTo>
                <a:lnTo>
                  <a:pt x="766133" y="939800"/>
                </a:lnTo>
                <a:lnTo>
                  <a:pt x="740872" y="977900"/>
                </a:lnTo>
                <a:lnTo>
                  <a:pt x="715984" y="1016000"/>
                </a:lnTo>
                <a:lnTo>
                  <a:pt x="691472" y="1054100"/>
                </a:lnTo>
                <a:lnTo>
                  <a:pt x="667340" y="1092200"/>
                </a:lnTo>
                <a:lnTo>
                  <a:pt x="643588" y="1130300"/>
                </a:lnTo>
                <a:lnTo>
                  <a:pt x="620221" y="1168400"/>
                </a:lnTo>
                <a:lnTo>
                  <a:pt x="597241" y="1206500"/>
                </a:lnTo>
                <a:lnTo>
                  <a:pt x="574651" y="1244600"/>
                </a:lnTo>
                <a:lnTo>
                  <a:pt x="552452" y="1282700"/>
                </a:lnTo>
                <a:lnTo>
                  <a:pt x="530648" y="1320800"/>
                </a:lnTo>
                <a:lnTo>
                  <a:pt x="509242" y="1371600"/>
                </a:lnTo>
                <a:lnTo>
                  <a:pt x="488236" y="1409700"/>
                </a:lnTo>
                <a:lnTo>
                  <a:pt x="467632" y="1447800"/>
                </a:lnTo>
                <a:lnTo>
                  <a:pt x="447434" y="1485900"/>
                </a:lnTo>
                <a:lnTo>
                  <a:pt x="427644" y="1524000"/>
                </a:lnTo>
                <a:lnTo>
                  <a:pt x="408265" y="1574800"/>
                </a:lnTo>
                <a:lnTo>
                  <a:pt x="389299" y="1612900"/>
                </a:lnTo>
                <a:lnTo>
                  <a:pt x="370749" y="1651000"/>
                </a:lnTo>
                <a:lnTo>
                  <a:pt x="352617" y="1689100"/>
                </a:lnTo>
                <a:lnTo>
                  <a:pt x="334907" y="1739900"/>
                </a:lnTo>
                <a:lnTo>
                  <a:pt x="317621" y="1778000"/>
                </a:lnTo>
                <a:lnTo>
                  <a:pt x="300761" y="1816100"/>
                </a:lnTo>
                <a:lnTo>
                  <a:pt x="284331" y="1866900"/>
                </a:lnTo>
                <a:lnTo>
                  <a:pt x="268332" y="1905000"/>
                </a:lnTo>
                <a:lnTo>
                  <a:pt x="252768" y="1955800"/>
                </a:lnTo>
                <a:lnTo>
                  <a:pt x="237641" y="1993900"/>
                </a:lnTo>
                <a:lnTo>
                  <a:pt x="222954" y="2032000"/>
                </a:lnTo>
                <a:lnTo>
                  <a:pt x="208710" y="2082800"/>
                </a:lnTo>
                <a:lnTo>
                  <a:pt x="194910" y="2120900"/>
                </a:lnTo>
                <a:lnTo>
                  <a:pt x="181558" y="2171700"/>
                </a:lnTo>
                <a:lnTo>
                  <a:pt x="168657" y="2209800"/>
                </a:lnTo>
                <a:lnTo>
                  <a:pt x="156209" y="2260600"/>
                </a:lnTo>
                <a:lnTo>
                  <a:pt x="144216" y="2298700"/>
                </a:lnTo>
                <a:lnTo>
                  <a:pt x="132682" y="2349500"/>
                </a:lnTo>
                <a:lnTo>
                  <a:pt x="121609" y="2387600"/>
                </a:lnTo>
                <a:lnTo>
                  <a:pt x="111000" y="2438400"/>
                </a:lnTo>
                <a:lnTo>
                  <a:pt x="100857" y="2489200"/>
                </a:lnTo>
                <a:lnTo>
                  <a:pt x="91182" y="2527300"/>
                </a:lnTo>
                <a:lnTo>
                  <a:pt x="81980" y="2578100"/>
                </a:lnTo>
                <a:lnTo>
                  <a:pt x="73252" y="2616200"/>
                </a:lnTo>
                <a:lnTo>
                  <a:pt x="65000" y="2667000"/>
                </a:lnTo>
                <a:lnTo>
                  <a:pt x="57228" y="2717800"/>
                </a:lnTo>
                <a:lnTo>
                  <a:pt x="49939" y="2755900"/>
                </a:lnTo>
                <a:lnTo>
                  <a:pt x="43134" y="2806700"/>
                </a:lnTo>
                <a:lnTo>
                  <a:pt x="36817" y="2857500"/>
                </a:lnTo>
                <a:lnTo>
                  <a:pt x="30990" y="2895600"/>
                </a:lnTo>
                <a:lnTo>
                  <a:pt x="25655" y="2946400"/>
                </a:lnTo>
                <a:lnTo>
                  <a:pt x="20816" y="2997200"/>
                </a:lnTo>
                <a:lnTo>
                  <a:pt x="16476" y="3048000"/>
                </a:lnTo>
                <a:lnTo>
                  <a:pt x="12636" y="3086100"/>
                </a:lnTo>
                <a:lnTo>
                  <a:pt x="9299" y="3136900"/>
                </a:lnTo>
                <a:lnTo>
                  <a:pt x="6469" y="3187700"/>
                </a:lnTo>
                <a:lnTo>
                  <a:pt x="4147" y="3238500"/>
                </a:lnTo>
                <a:lnTo>
                  <a:pt x="2336" y="3289300"/>
                </a:lnTo>
                <a:lnTo>
                  <a:pt x="1040" y="3327400"/>
                </a:lnTo>
                <a:lnTo>
                  <a:pt x="260" y="3378200"/>
                </a:lnTo>
                <a:lnTo>
                  <a:pt x="0" y="3429000"/>
                </a:lnTo>
                <a:lnTo>
                  <a:pt x="260" y="3479800"/>
                </a:lnTo>
                <a:lnTo>
                  <a:pt x="1040" y="3530600"/>
                </a:lnTo>
                <a:lnTo>
                  <a:pt x="2336" y="3568700"/>
                </a:lnTo>
                <a:lnTo>
                  <a:pt x="4147" y="3619500"/>
                </a:lnTo>
                <a:lnTo>
                  <a:pt x="6469" y="3670300"/>
                </a:lnTo>
                <a:lnTo>
                  <a:pt x="9299" y="3721100"/>
                </a:lnTo>
                <a:lnTo>
                  <a:pt x="12636" y="3759200"/>
                </a:lnTo>
                <a:lnTo>
                  <a:pt x="16476" y="3810000"/>
                </a:lnTo>
                <a:lnTo>
                  <a:pt x="20816" y="3860800"/>
                </a:lnTo>
                <a:lnTo>
                  <a:pt x="25655" y="3911600"/>
                </a:lnTo>
                <a:lnTo>
                  <a:pt x="30990" y="3949700"/>
                </a:lnTo>
                <a:lnTo>
                  <a:pt x="36817" y="4000500"/>
                </a:lnTo>
                <a:lnTo>
                  <a:pt x="43134" y="4051300"/>
                </a:lnTo>
                <a:lnTo>
                  <a:pt x="49939" y="4089400"/>
                </a:lnTo>
                <a:lnTo>
                  <a:pt x="57228" y="4140200"/>
                </a:lnTo>
                <a:lnTo>
                  <a:pt x="65000" y="4191000"/>
                </a:lnTo>
                <a:lnTo>
                  <a:pt x="73252" y="4229100"/>
                </a:lnTo>
                <a:lnTo>
                  <a:pt x="81980" y="4279900"/>
                </a:lnTo>
                <a:lnTo>
                  <a:pt x="91182" y="4330700"/>
                </a:lnTo>
                <a:lnTo>
                  <a:pt x="100857" y="4368800"/>
                </a:lnTo>
                <a:lnTo>
                  <a:pt x="111000" y="4419600"/>
                </a:lnTo>
                <a:lnTo>
                  <a:pt x="121609" y="4457700"/>
                </a:lnTo>
                <a:lnTo>
                  <a:pt x="132682" y="4508500"/>
                </a:lnTo>
                <a:lnTo>
                  <a:pt x="144216" y="4546600"/>
                </a:lnTo>
                <a:lnTo>
                  <a:pt x="156209" y="4597400"/>
                </a:lnTo>
                <a:lnTo>
                  <a:pt x="168657" y="4648200"/>
                </a:lnTo>
                <a:lnTo>
                  <a:pt x="181558" y="4686300"/>
                </a:lnTo>
                <a:lnTo>
                  <a:pt x="194910" y="4724400"/>
                </a:lnTo>
                <a:lnTo>
                  <a:pt x="208710" y="4775200"/>
                </a:lnTo>
                <a:lnTo>
                  <a:pt x="222954" y="4813300"/>
                </a:lnTo>
                <a:lnTo>
                  <a:pt x="237641" y="4864100"/>
                </a:lnTo>
                <a:lnTo>
                  <a:pt x="252768" y="4902200"/>
                </a:lnTo>
                <a:lnTo>
                  <a:pt x="268332" y="4953000"/>
                </a:lnTo>
                <a:lnTo>
                  <a:pt x="284331" y="4991100"/>
                </a:lnTo>
                <a:lnTo>
                  <a:pt x="300761" y="5029200"/>
                </a:lnTo>
                <a:lnTo>
                  <a:pt x="317621" y="5080000"/>
                </a:lnTo>
                <a:lnTo>
                  <a:pt x="334907" y="5118100"/>
                </a:lnTo>
                <a:lnTo>
                  <a:pt x="352617" y="5156200"/>
                </a:lnTo>
                <a:lnTo>
                  <a:pt x="370749" y="5207000"/>
                </a:lnTo>
                <a:lnTo>
                  <a:pt x="389299" y="5245100"/>
                </a:lnTo>
                <a:lnTo>
                  <a:pt x="408265" y="5283200"/>
                </a:lnTo>
                <a:lnTo>
                  <a:pt x="427644" y="5334000"/>
                </a:lnTo>
                <a:lnTo>
                  <a:pt x="447434" y="5372100"/>
                </a:lnTo>
                <a:lnTo>
                  <a:pt x="467632" y="5410200"/>
                </a:lnTo>
                <a:lnTo>
                  <a:pt x="488236" y="5448300"/>
                </a:lnTo>
                <a:lnTo>
                  <a:pt x="509242" y="5486400"/>
                </a:lnTo>
                <a:lnTo>
                  <a:pt x="530648" y="5524500"/>
                </a:lnTo>
                <a:lnTo>
                  <a:pt x="552452" y="5575300"/>
                </a:lnTo>
                <a:lnTo>
                  <a:pt x="574651" y="5613400"/>
                </a:lnTo>
                <a:lnTo>
                  <a:pt x="597241" y="5651500"/>
                </a:lnTo>
                <a:lnTo>
                  <a:pt x="620221" y="5689600"/>
                </a:lnTo>
                <a:lnTo>
                  <a:pt x="643588" y="5727700"/>
                </a:lnTo>
                <a:lnTo>
                  <a:pt x="667340" y="5765800"/>
                </a:lnTo>
                <a:lnTo>
                  <a:pt x="691472" y="5803900"/>
                </a:lnTo>
                <a:lnTo>
                  <a:pt x="715984" y="5842000"/>
                </a:lnTo>
                <a:lnTo>
                  <a:pt x="740872" y="5880100"/>
                </a:lnTo>
                <a:lnTo>
                  <a:pt x="766133" y="5918200"/>
                </a:lnTo>
                <a:lnTo>
                  <a:pt x="791765" y="5956300"/>
                </a:lnTo>
                <a:lnTo>
                  <a:pt x="817766" y="5994400"/>
                </a:lnTo>
                <a:lnTo>
                  <a:pt x="844132" y="6032500"/>
                </a:lnTo>
                <a:lnTo>
                  <a:pt x="870862" y="6070600"/>
                </a:lnTo>
                <a:lnTo>
                  <a:pt x="897951" y="6096000"/>
                </a:lnTo>
                <a:lnTo>
                  <a:pt x="925399" y="6134100"/>
                </a:lnTo>
                <a:lnTo>
                  <a:pt x="953201" y="6172200"/>
                </a:lnTo>
                <a:lnTo>
                  <a:pt x="981356" y="6210300"/>
                </a:lnTo>
                <a:lnTo>
                  <a:pt x="1009860" y="6235700"/>
                </a:lnTo>
                <a:lnTo>
                  <a:pt x="1038712" y="6273800"/>
                </a:lnTo>
                <a:lnTo>
                  <a:pt x="1067908" y="6311900"/>
                </a:lnTo>
                <a:lnTo>
                  <a:pt x="1097446" y="6350000"/>
                </a:lnTo>
                <a:lnTo>
                  <a:pt x="1127323" y="6375400"/>
                </a:lnTo>
                <a:lnTo>
                  <a:pt x="1157536" y="6413500"/>
                </a:lnTo>
                <a:lnTo>
                  <a:pt x="1188084" y="6438900"/>
                </a:lnTo>
                <a:lnTo>
                  <a:pt x="1218962" y="6477000"/>
                </a:lnTo>
                <a:lnTo>
                  <a:pt x="1250169" y="6515100"/>
                </a:lnTo>
                <a:lnTo>
                  <a:pt x="1281702" y="6540500"/>
                </a:lnTo>
                <a:lnTo>
                  <a:pt x="1313559" y="6578600"/>
                </a:lnTo>
                <a:lnTo>
                  <a:pt x="1345736" y="6604000"/>
                </a:lnTo>
                <a:lnTo>
                  <a:pt x="1378230" y="6642100"/>
                </a:lnTo>
                <a:lnTo>
                  <a:pt x="1444163" y="6692900"/>
                </a:lnTo>
                <a:lnTo>
                  <a:pt x="1477596" y="6731000"/>
                </a:lnTo>
                <a:lnTo>
                  <a:pt x="1545381" y="6781800"/>
                </a:lnTo>
                <a:lnTo>
                  <a:pt x="1579728" y="6819900"/>
                </a:lnTo>
                <a:lnTo>
                  <a:pt x="1614375" y="6845300"/>
                </a:lnTo>
                <a:lnTo>
                  <a:pt x="7246160" y="6845300"/>
                </a:lnTo>
                <a:lnTo>
                  <a:pt x="7280807" y="6819900"/>
                </a:lnTo>
                <a:lnTo>
                  <a:pt x="7315154" y="6781800"/>
                </a:lnTo>
                <a:lnTo>
                  <a:pt x="7382939" y="6731000"/>
                </a:lnTo>
                <a:lnTo>
                  <a:pt x="7416372" y="6692900"/>
                </a:lnTo>
                <a:lnTo>
                  <a:pt x="7482305" y="6642100"/>
                </a:lnTo>
                <a:lnTo>
                  <a:pt x="7514799" y="6604000"/>
                </a:lnTo>
                <a:lnTo>
                  <a:pt x="7546976" y="6578600"/>
                </a:lnTo>
                <a:lnTo>
                  <a:pt x="7578833" y="6540500"/>
                </a:lnTo>
                <a:lnTo>
                  <a:pt x="7610366" y="6515100"/>
                </a:lnTo>
                <a:lnTo>
                  <a:pt x="7641573" y="6477000"/>
                </a:lnTo>
                <a:lnTo>
                  <a:pt x="7672451" y="6438900"/>
                </a:lnTo>
                <a:lnTo>
                  <a:pt x="7702999" y="6413500"/>
                </a:lnTo>
                <a:lnTo>
                  <a:pt x="7733212" y="6375400"/>
                </a:lnTo>
                <a:lnTo>
                  <a:pt x="7763089" y="6350000"/>
                </a:lnTo>
                <a:lnTo>
                  <a:pt x="7792627" y="6311900"/>
                </a:lnTo>
                <a:lnTo>
                  <a:pt x="7821823" y="6273800"/>
                </a:lnTo>
                <a:lnTo>
                  <a:pt x="7850675" y="6235700"/>
                </a:lnTo>
                <a:lnTo>
                  <a:pt x="7879179" y="6210300"/>
                </a:lnTo>
                <a:lnTo>
                  <a:pt x="7907334" y="6172200"/>
                </a:lnTo>
                <a:lnTo>
                  <a:pt x="7935136" y="6134100"/>
                </a:lnTo>
                <a:lnTo>
                  <a:pt x="7962584" y="6096000"/>
                </a:lnTo>
                <a:lnTo>
                  <a:pt x="7989673" y="6070600"/>
                </a:lnTo>
                <a:lnTo>
                  <a:pt x="8016403" y="6032500"/>
                </a:lnTo>
                <a:lnTo>
                  <a:pt x="8042769" y="5994400"/>
                </a:lnTo>
                <a:lnTo>
                  <a:pt x="8068770" y="5956300"/>
                </a:lnTo>
                <a:lnTo>
                  <a:pt x="8094402" y="5918200"/>
                </a:lnTo>
                <a:lnTo>
                  <a:pt x="8119663" y="5880100"/>
                </a:lnTo>
                <a:lnTo>
                  <a:pt x="8144551" y="5842000"/>
                </a:lnTo>
                <a:lnTo>
                  <a:pt x="8169063" y="5803900"/>
                </a:lnTo>
                <a:lnTo>
                  <a:pt x="8193195" y="5765800"/>
                </a:lnTo>
                <a:lnTo>
                  <a:pt x="8216947" y="5727700"/>
                </a:lnTo>
                <a:lnTo>
                  <a:pt x="8240314" y="5689600"/>
                </a:lnTo>
                <a:lnTo>
                  <a:pt x="8263294" y="5651500"/>
                </a:lnTo>
                <a:lnTo>
                  <a:pt x="8285884" y="5613400"/>
                </a:lnTo>
                <a:lnTo>
                  <a:pt x="8308083" y="5575300"/>
                </a:lnTo>
                <a:lnTo>
                  <a:pt x="8329887" y="5524500"/>
                </a:lnTo>
                <a:lnTo>
                  <a:pt x="8351293" y="5486400"/>
                </a:lnTo>
                <a:lnTo>
                  <a:pt x="8372299" y="5448300"/>
                </a:lnTo>
                <a:lnTo>
                  <a:pt x="8392903" y="5410200"/>
                </a:lnTo>
                <a:lnTo>
                  <a:pt x="8413101" y="5372100"/>
                </a:lnTo>
                <a:lnTo>
                  <a:pt x="8432891" y="5334000"/>
                </a:lnTo>
                <a:lnTo>
                  <a:pt x="8452270" y="5283200"/>
                </a:lnTo>
                <a:lnTo>
                  <a:pt x="8471236" y="5245100"/>
                </a:lnTo>
                <a:lnTo>
                  <a:pt x="8489786" y="5207000"/>
                </a:lnTo>
                <a:lnTo>
                  <a:pt x="8507918" y="5156200"/>
                </a:lnTo>
                <a:lnTo>
                  <a:pt x="8525628" y="5118100"/>
                </a:lnTo>
                <a:lnTo>
                  <a:pt x="8542914" y="5080000"/>
                </a:lnTo>
                <a:lnTo>
                  <a:pt x="8559774" y="5029200"/>
                </a:lnTo>
                <a:lnTo>
                  <a:pt x="8576204" y="4991100"/>
                </a:lnTo>
                <a:lnTo>
                  <a:pt x="8592203" y="4953000"/>
                </a:lnTo>
                <a:lnTo>
                  <a:pt x="8607767" y="4902200"/>
                </a:lnTo>
                <a:lnTo>
                  <a:pt x="8622894" y="4864100"/>
                </a:lnTo>
                <a:lnTo>
                  <a:pt x="8637581" y="4813300"/>
                </a:lnTo>
                <a:lnTo>
                  <a:pt x="8651825" y="4775200"/>
                </a:lnTo>
                <a:lnTo>
                  <a:pt x="8665625" y="4724400"/>
                </a:lnTo>
                <a:lnTo>
                  <a:pt x="8678977" y="4686300"/>
                </a:lnTo>
                <a:lnTo>
                  <a:pt x="8691878" y="4648200"/>
                </a:lnTo>
                <a:lnTo>
                  <a:pt x="8704326" y="4597400"/>
                </a:lnTo>
                <a:lnTo>
                  <a:pt x="8716319" y="4546600"/>
                </a:lnTo>
                <a:lnTo>
                  <a:pt x="8727853" y="4508500"/>
                </a:lnTo>
                <a:lnTo>
                  <a:pt x="8738926" y="4457700"/>
                </a:lnTo>
                <a:lnTo>
                  <a:pt x="8749535" y="4419600"/>
                </a:lnTo>
                <a:lnTo>
                  <a:pt x="8759678" y="4368800"/>
                </a:lnTo>
                <a:lnTo>
                  <a:pt x="8769353" y="4330700"/>
                </a:lnTo>
                <a:lnTo>
                  <a:pt x="8778555" y="4279900"/>
                </a:lnTo>
                <a:lnTo>
                  <a:pt x="8787283" y="4229100"/>
                </a:lnTo>
                <a:lnTo>
                  <a:pt x="8795535" y="4191000"/>
                </a:lnTo>
                <a:lnTo>
                  <a:pt x="8803307" y="4140200"/>
                </a:lnTo>
                <a:lnTo>
                  <a:pt x="8810596" y="4089400"/>
                </a:lnTo>
                <a:lnTo>
                  <a:pt x="8817401" y="4051300"/>
                </a:lnTo>
                <a:lnTo>
                  <a:pt x="8823718" y="4000500"/>
                </a:lnTo>
                <a:lnTo>
                  <a:pt x="8829545" y="3949700"/>
                </a:lnTo>
                <a:lnTo>
                  <a:pt x="8834880" y="3911600"/>
                </a:lnTo>
                <a:lnTo>
                  <a:pt x="8839719" y="3860800"/>
                </a:lnTo>
                <a:lnTo>
                  <a:pt x="8844059" y="3810000"/>
                </a:lnTo>
                <a:lnTo>
                  <a:pt x="8847899" y="3759200"/>
                </a:lnTo>
                <a:lnTo>
                  <a:pt x="8851236" y="3721100"/>
                </a:lnTo>
                <a:lnTo>
                  <a:pt x="8854066" y="3670300"/>
                </a:lnTo>
                <a:lnTo>
                  <a:pt x="8856388" y="3619500"/>
                </a:lnTo>
                <a:lnTo>
                  <a:pt x="8858199" y="3568700"/>
                </a:lnTo>
                <a:lnTo>
                  <a:pt x="8859495" y="3530600"/>
                </a:lnTo>
                <a:lnTo>
                  <a:pt x="8860275" y="3479800"/>
                </a:lnTo>
                <a:lnTo>
                  <a:pt x="8860536" y="3429000"/>
                </a:lnTo>
                <a:lnTo>
                  <a:pt x="8860275" y="3378200"/>
                </a:lnTo>
                <a:lnTo>
                  <a:pt x="8859495" y="3327400"/>
                </a:lnTo>
                <a:lnTo>
                  <a:pt x="8858199" y="3289300"/>
                </a:lnTo>
                <a:lnTo>
                  <a:pt x="8856388" y="3238500"/>
                </a:lnTo>
                <a:lnTo>
                  <a:pt x="8854066" y="3187700"/>
                </a:lnTo>
                <a:lnTo>
                  <a:pt x="8851236" y="3136900"/>
                </a:lnTo>
                <a:lnTo>
                  <a:pt x="8847899" y="3086100"/>
                </a:lnTo>
                <a:lnTo>
                  <a:pt x="8844059" y="3048000"/>
                </a:lnTo>
                <a:lnTo>
                  <a:pt x="8839719" y="2997200"/>
                </a:lnTo>
                <a:lnTo>
                  <a:pt x="8834880" y="2946400"/>
                </a:lnTo>
                <a:lnTo>
                  <a:pt x="8829545" y="2895600"/>
                </a:lnTo>
                <a:lnTo>
                  <a:pt x="8823718" y="2857500"/>
                </a:lnTo>
                <a:lnTo>
                  <a:pt x="8817401" y="2806700"/>
                </a:lnTo>
                <a:lnTo>
                  <a:pt x="8810596" y="2755900"/>
                </a:lnTo>
                <a:lnTo>
                  <a:pt x="8803307" y="2717800"/>
                </a:lnTo>
                <a:lnTo>
                  <a:pt x="8795535" y="2667000"/>
                </a:lnTo>
                <a:lnTo>
                  <a:pt x="8787283" y="2616200"/>
                </a:lnTo>
                <a:lnTo>
                  <a:pt x="8778555" y="2578100"/>
                </a:lnTo>
                <a:lnTo>
                  <a:pt x="8769353" y="2527300"/>
                </a:lnTo>
                <a:lnTo>
                  <a:pt x="8759678" y="2489200"/>
                </a:lnTo>
                <a:lnTo>
                  <a:pt x="8749535" y="2438400"/>
                </a:lnTo>
                <a:lnTo>
                  <a:pt x="8738926" y="2387600"/>
                </a:lnTo>
                <a:lnTo>
                  <a:pt x="8727853" y="2349500"/>
                </a:lnTo>
                <a:lnTo>
                  <a:pt x="8716319" y="2298700"/>
                </a:lnTo>
                <a:lnTo>
                  <a:pt x="8704326" y="2260600"/>
                </a:lnTo>
                <a:lnTo>
                  <a:pt x="8691878" y="2209800"/>
                </a:lnTo>
                <a:lnTo>
                  <a:pt x="8678977" y="2171700"/>
                </a:lnTo>
                <a:lnTo>
                  <a:pt x="8665625" y="2120900"/>
                </a:lnTo>
                <a:lnTo>
                  <a:pt x="8651825" y="2082800"/>
                </a:lnTo>
                <a:lnTo>
                  <a:pt x="8637581" y="2032000"/>
                </a:lnTo>
                <a:lnTo>
                  <a:pt x="8622894" y="1993900"/>
                </a:lnTo>
                <a:lnTo>
                  <a:pt x="8607767" y="1955800"/>
                </a:lnTo>
                <a:lnTo>
                  <a:pt x="8592203" y="1905000"/>
                </a:lnTo>
                <a:lnTo>
                  <a:pt x="8576204" y="1866900"/>
                </a:lnTo>
                <a:lnTo>
                  <a:pt x="8559774" y="1816100"/>
                </a:lnTo>
                <a:lnTo>
                  <a:pt x="8542914" y="1778000"/>
                </a:lnTo>
                <a:lnTo>
                  <a:pt x="8525628" y="1739900"/>
                </a:lnTo>
                <a:lnTo>
                  <a:pt x="8507918" y="1689100"/>
                </a:lnTo>
                <a:lnTo>
                  <a:pt x="8489786" y="1651000"/>
                </a:lnTo>
                <a:lnTo>
                  <a:pt x="8471236" y="1612900"/>
                </a:lnTo>
                <a:lnTo>
                  <a:pt x="8452270" y="1574800"/>
                </a:lnTo>
                <a:lnTo>
                  <a:pt x="8432891" y="1524000"/>
                </a:lnTo>
                <a:lnTo>
                  <a:pt x="8413101" y="1485900"/>
                </a:lnTo>
                <a:lnTo>
                  <a:pt x="8392903" y="1447800"/>
                </a:lnTo>
                <a:lnTo>
                  <a:pt x="8372299" y="1409700"/>
                </a:lnTo>
                <a:lnTo>
                  <a:pt x="8351293" y="1371600"/>
                </a:lnTo>
                <a:lnTo>
                  <a:pt x="8329887" y="1320800"/>
                </a:lnTo>
                <a:lnTo>
                  <a:pt x="8308083" y="1282700"/>
                </a:lnTo>
                <a:lnTo>
                  <a:pt x="8285884" y="1244600"/>
                </a:lnTo>
                <a:lnTo>
                  <a:pt x="8263294" y="1206500"/>
                </a:lnTo>
                <a:lnTo>
                  <a:pt x="8240314" y="1168400"/>
                </a:lnTo>
                <a:lnTo>
                  <a:pt x="8216947" y="1130300"/>
                </a:lnTo>
                <a:lnTo>
                  <a:pt x="8193195" y="1092200"/>
                </a:lnTo>
                <a:lnTo>
                  <a:pt x="8169063" y="1054100"/>
                </a:lnTo>
                <a:lnTo>
                  <a:pt x="8144551" y="1016000"/>
                </a:lnTo>
                <a:lnTo>
                  <a:pt x="8119663" y="977900"/>
                </a:lnTo>
                <a:lnTo>
                  <a:pt x="8094402" y="939800"/>
                </a:lnTo>
                <a:lnTo>
                  <a:pt x="8068770" y="901700"/>
                </a:lnTo>
                <a:lnTo>
                  <a:pt x="8042769" y="863600"/>
                </a:lnTo>
                <a:lnTo>
                  <a:pt x="8016403" y="825500"/>
                </a:lnTo>
                <a:lnTo>
                  <a:pt x="7989673" y="787400"/>
                </a:lnTo>
                <a:lnTo>
                  <a:pt x="7962584" y="762000"/>
                </a:lnTo>
                <a:lnTo>
                  <a:pt x="7935136" y="723900"/>
                </a:lnTo>
                <a:lnTo>
                  <a:pt x="7907334" y="685800"/>
                </a:lnTo>
                <a:lnTo>
                  <a:pt x="7879179" y="647700"/>
                </a:lnTo>
                <a:lnTo>
                  <a:pt x="7850675" y="609600"/>
                </a:lnTo>
                <a:lnTo>
                  <a:pt x="7821823" y="584200"/>
                </a:lnTo>
                <a:lnTo>
                  <a:pt x="7792627" y="546100"/>
                </a:lnTo>
                <a:lnTo>
                  <a:pt x="7763089" y="508000"/>
                </a:lnTo>
                <a:lnTo>
                  <a:pt x="7733212" y="482600"/>
                </a:lnTo>
                <a:lnTo>
                  <a:pt x="7702999" y="444500"/>
                </a:lnTo>
                <a:lnTo>
                  <a:pt x="7672451" y="406400"/>
                </a:lnTo>
                <a:lnTo>
                  <a:pt x="7641573" y="381000"/>
                </a:lnTo>
                <a:lnTo>
                  <a:pt x="7610366" y="342900"/>
                </a:lnTo>
                <a:lnTo>
                  <a:pt x="7578833" y="317500"/>
                </a:lnTo>
                <a:lnTo>
                  <a:pt x="7546976" y="279400"/>
                </a:lnTo>
                <a:lnTo>
                  <a:pt x="7514799" y="254000"/>
                </a:lnTo>
                <a:lnTo>
                  <a:pt x="7482305" y="215900"/>
                </a:lnTo>
                <a:lnTo>
                  <a:pt x="7449494" y="190500"/>
                </a:lnTo>
                <a:lnTo>
                  <a:pt x="7416372" y="152400"/>
                </a:lnTo>
                <a:lnTo>
                  <a:pt x="7349199" y="101600"/>
                </a:lnTo>
                <a:lnTo>
                  <a:pt x="7315154" y="63500"/>
                </a:lnTo>
                <a:lnTo>
                  <a:pt x="7246160" y="12700"/>
                </a:lnTo>
                <a:lnTo>
                  <a:pt x="72256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397763" y="0"/>
            <a:ext cx="1635125" cy="3434715"/>
          </a:xfrm>
          <a:custGeom>
            <a:avLst/>
            <a:gdLst/>
            <a:ahLst/>
            <a:cxnLst/>
            <a:rect l="l" t="t" r="r" b="b"/>
            <a:pathLst>
              <a:path w="1635125" h="3434715">
                <a:moveTo>
                  <a:pt x="0" y="3434461"/>
                </a:moveTo>
                <a:lnTo>
                  <a:pt x="260" y="3385948"/>
                </a:lnTo>
                <a:lnTo>
                  <a:pt x="1040" y="3337560"/>
                </a:lnTo>
                <a:lnTo>
                  <a:pt x="2336" y="3289299"/>
                </a:lnTo>
                <a:lnTo>
                  <a:pt x="4147" y="3241168"/>
                </a:lnTo>
                <a:lnTo>
                  <a:pt x="6469" y="3193170"/>
                </a:lnTo>
                <a:lnTo>
                  <a:pt x="9299" y="3145306"/>
                </a:lnTo>
                <a:lnTo>
                  <a:pt x="12636" y="3097580"/>
                </a:lnTo>
                <a:lnTo>
                  <a:pt x="16476" y="3049995"/>
                </a:lnTo>
                <a:lnTo>
                  <a:pt x="20816" y="3002552"/>
                </a:lnTo>
                <a:lnTo>
                  <a:pt x="25655" y="2955255"/>
                </a:lnTo>
                <a:lnTo>
                  <a:pt x="30990" y="2908107"/>
                </a:lnTo>
                <a:lnTo>
                  <a:pt x="36817" y="2861109"/>
                </a:lnTo>
                <a:lnTo>
                  <a:pt x="43134" y="2814265"/>
                </a:lnTo>
                <a:lnTo>
                  <a:pt x="49939" y="2767577"/>
                </a:lnTo>
                <a:lnTo>
                  <a:pt x="57228" y="2721048"/>
                </a:lnTo>
                <a:lnTo>
                  <a:pt x="65000" y="2674680"/>
                </a:lnTo>
                <a:lnTo>
                  <a:pt x="73252" y="2628477"/>
                </a:lnTo>
                <a:lnTo>
                  <a:pt x="81980" y="2582441"/>
                </a:lnTo>
                <a:lnTo>
                  <a:pt x="91182" y="2536574"/>
                </a:lnTo>
                <a:lnTo>
                  <a:pt x="100857" y="2490879"/>
                </a:lnTo>
                <a:lnTo>
                  <a:pt x="111000" y="2445359"/>
                </a:lnTo>
                <a:lnTo>
                  <a:pt x="121609" y="2400016"/>
                </a:lnTo>
                <a:lnTo>
                  <a:pt x="132682" y="2354853"/>
                </a:lnTo>
                <a:lnTo>
                  <a:pt x="144216" y="2309873"/>
                </a:lnTo>
                <a:lnTo>
                  <a:pt x="156209" y="2265078"/>
                </a:lnTo>
                <a:lnTo>
                  <a:pt x="168657" y="2220472"/>
                </a:lnTo>
                <a:lnTo>
                  <a:pt x="181558" y="2176056"/>
                </a:lnTo>
                <a:lnTo>
                  <a:pt x="194910" y="2131833"/>
                </a:lnTo>
                <a:lnTo>
                  <a:pt x="208710" y="2087806"/>
                </a:lnTo>
                <a:lnTo>
                  <a:pt x="222954" y="2043978"/>
                </a:lnTo>
                <a:lnTo>
                  <a:pt x="237641" y="2000351"/>
                </a:lnTo>
                <a:lnTo>
                  <a:pt x="252768" y="1956928"/>
                </a:lnTo>
                <a:lnTo>
                  <a:pt x="268332" y="1913711"/>
                </a:lnTo>
                <a:lnTo>
                  <a:pt x="284331" y="1870704"/>
                </a:lnTo>
                <a:lnTo>
                  <a:pt x="300761" y="1827908"/>
                </a:lnTo>
                <a:lnTo>
                  <a:pt x="317621" y="1785327"/>
                </a:lnTo>
                <a:lnTo>
                  <a:pt x="334907" y="1742963"/>
                </a:lnTo>
                <a:lnTo>
                  <a:pt x="352617" y="1700819"/>
                </a:lnTo>
                <a:lnTo>
                  <a:pt x="370749" y="1658897"/>
                </a:lnTo>
                <a:lnTo>
                  <a:pt x="389299" y="1617201"/>
                </a:lnTo>
                <a:lnTo>
                  <a:pt x="408265" y="1575731"/>
                </a:lnTo>
                <a:lnTo>
                  <a:pt x="427644" y="1534493"/>
                </a:lnTo>
                <a:lnTo>
                  <a:pt x="447434" y="1493487"/>
                </a:lnTo>
                <a:lnTo>
                  <a:pt x="467632" y="1452717"/>
                </a:lnTo>
                <a:lnTo>
                  <a:pt x="488236" y="1412185"/>
                </a:lnTo>
                <a:lnTo>
                  <a:pt x="509242" y="1371894"/>
                </a:lnTo>
                <a:lnTo>
                  <a:pt x="530648" y="1331847"/>
                </a:lnTo>
                <a:lnTo>
                  <a:pt x="552452" y="1292046"/>
                </a:lnTo>
                <a:lnTo>
                  <a:pt x="574651" y="1252494"/>
                </a:lnTo>
                <a:lnTo>
                  <a:pt x="597241" y="1213193"/>
                </a:lnTo>
                <a:lnTo>
                  <a:pt x="620221" y="1174147"/>
                </a:lnTo>
                <a:lnTo>
                  <a:pt x="643588" y="1135357"/>
                </a:lnTo>
                <a:lnTo>
                  <a:pt x="667340" y="1096827"/>
                </a:lnTo>
                <a:lnTo>
                  <a:pt x="691472" y="1058559"/>
                </a:lnTo>
                <a:lnTo>
                  <a:pt x="715984" y="1020556"/>
                </a:lnTo>
                <a:lnTo>
                  <a:pt x="740872" y="982820"/>
                </a:lnTo>
                <a:lnTo>
                  <a:pt x="766133" y="945354"/>
                </a:lnTo>
                <a:lnTo>
                  <a:pt x="791765" y="908161"/>
                </a:lnTo>
                <a:lnTo>
                  <a:pt x="817766" y="871243"/>
                </a:lnTo>
                <a:lnTo>
                  <a:pt x="844132" y="834604"/>
                </a:lnTo>
                <a:lnTo>
                  <a:pt x="870862" y="798245"/>
                </a:lnTo>
                <a:lnTo>
                  <a:pt x="897951" y="762169"/>
                </a:lnTo>
                <a:lnTo>
                  <a:pt x="925399" y="726379"/>
                </a:lnTo>
                <a:lnTo>
                  <a:pt x="953201" y="690878"/>
                </a:lnTo>
                <a:lnTo>
                  <a:pt x="981356" y="655668"/>
                </a:lnTo>
                <a:lnTo>
                  <a:pt x="1009860" y="620752"/>
                </a:lnTo>
                <a:lnTo>
                  <a:pt x="1038712" y="586132"/>
                </a:lnTo>
                <a:lnTo>
                  <a:pt x="1067908" y="551812"/>
                </a:lnTo>
                <a:lnTo>
                  <a:pt x="1097446" y="517793"/>
                </a:lnTo>
                <a:lnTo>
                  <a:pt x="1127323" y="484079"/>
                </a:lnTo>
                <a:lnTo>
                  <a:pt x="1157536" y="450672"/>
                </a:lnTo>
                <a:lnTo>
                  <a:pt x="1188084" y="417575"/>
                </a:lnTo>
                <a:lnTo>
                  <a:pt x="1218962" y="384790"/>
                </a:lnTo>
                <a:lnTo>
                  <a:pt x="1250169" y="352320"/>
                </a:lnTo>
                <a:lnTo>
                  <a:pt x="1281702" y="320168"/>
                </a:lnTo>
                <a:lnTo>
                  <a:pt x="1313559" y="288336"/>
                </a:lnTo>
                <a:lnTo>
                  <a:pt x="1345736" y="256828"/>
                </a:lnTo>
                <a:lnTo>
                  <a:pt x="1378230" y="225645"/>
                </a:lnTo>
                <a:lnTo>
                  <a:pt x="1411041" y="194790"/>
                </a:lnTo>
                <a:lnTo>
                  <a:pt x="1444163" y="164266"/>
                </a:lnTo>
                <a:lnTo>
                  <a:pt x="1477596" y="134076"/>
                </a:lnTo>
                <a:lnTo>
                  <a:pt x="1511336" y="104222"/>
                </a:lnTo>
                <a:lnTo>
                  <a:pt x="1545381" y="74707"/>
                </a:lnTo>
                <a:lnTo>
                  <a:pt x="1579728" y="45534"/>
                </a:lnTo>
                <a:lnTo>
                  <a:pt x="1614375" y="16704"/>
                </a:lnTo>
                <a:lnTo>
                  <a:pt x="1634868" y="0"/>
                </a:lnTo>
              </a:path>
            </a:pathLst>
          </a:custGeom>
          <a:ln w="228600">
            <a:solidFill>
              <a:srgbClr val="A2D7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623430" y="0"/>
            <a:ext cx="1635125" cy="6858000"/>
          </a:xfrm>
          <a:custGeom>
            <a:avLst/>
            <a:gdLst/>
            <a:ahLst/>
            <a:cxnLst/>
            <a:rect l="l" t="t" r="r" b="b"/>
            <a:pathLst>
              <a:path w="1635125" h="6858000">
                <a:moveTo>
                  <a:pt x="0" y="0"/>
                </a:moveTo>
                <a:lnTo>
                  <a:pt x="55140" y="45534"/>
                </a:lnTo>
                <a:lnTo>
                  <a:pt x="89487" y="74707"/>
                </a:lnTo>
                <a:lnTo>
                  <a:pt x="123531" y="104222"/>
                </a:lnTo>
                <a:lnTo>
                  <a:pt x="157272" y="134076"/>
                </a:lnTo>
                <a:lnTo>
                  <a:pt x="190704" y="164266"/>
                </a:lnTo>
                <a:lnTo>
                  <a:pt x="223827" y="194790"/>
                </a:lnTo>
                <a:lnTo>
                  <a:pt x="256637" y="225645"/>
                </a:lnTo>
                <a:lnTo>
                  <a:pt x="289132" y="256828"/>
                </a:lnTo>
                <a:lnTo>
                  <a:pt x="321309" y="288336"/>
                </a:lnTo>
                <a:lnTo>
                  <a:pt x="353165" y="320168"/>
                </a:lnTo>
                <a:lnTo>
                  <a:pt x="384699" y="352320"/>
                </a:lnTo>
                <a:lnTo>
                  <a:pt x="415906" y="384790"/>
                </a:lnTo>
                <a:lnTo>
                  <a:pt x="446784" y="417575"/>
                </a:lnTo>
                <a:lnTo>
                  <a:pt x="477332" y="450672"/>
                </a:lnTo>
                <a:lnTo>
                  <a:pt x="507545" y="484079"/>
                </a:lnTo>
                <a:lnTo>
                  <a:pt x="537422" y="517793"/>
                </a:lnTo>
                <a:lnTo>
                  <a:pt x="566960" y="551812"/>
                </a:lnTo>
                <a:lnTo>
                  <a:pt x="596156" y="586132"/>
                </a:lnTo>
                <a:lnTo>
                  <a:pt x="625008" y="620752"/>
                </a:lnTo>
                <a:lnTo>
                  <a:pt x="653512" y="655668"/>
                </a:lnTo>
                <a:lnTo>
                  <a:pt x="681667" y="690878"/>
                </a:lnTo>
                <a:lnTo>
                  <a:pt x="709469" y="726379"/>
                </a:lnTo>
                <a:lnTo>
                  <a:pt x="736917" y="762169"/>
                </a:lnTo>
                <a:lnTo>
                  <a:pt x="764006" y="798245"/>
                </a:lnTo>
                <a:lnTo>
                  <a:pt x="790736" y="834604"/>
                </a:lnTo>
                <a:lnTo>
                  <a:pt x="817102" y="871243"/>
                </a:lnTo>
                <a:lnTo>
                  <a:pt x="843102" y="908161"/>
                </a:lnTo>
                <a:lnTo>
                  <a:pt x="868735" y="945354"/>
                </a:lnTo>
                <a:lnTo>
                  <a:pt x="893996" y="982820"/>
                </a:lnTo>
                <a:lnTo>
                  <a:pt x="918884" y="1020556"/>
                </a:lnTo>
                <a:lnTo>
                  <a:pt x="943396" y="1058559"/>
                </a:lnTo>
                <a:lnTo>
                  <a:pt x="967528" y="1096827"/>
                </a:lnTo>
                <a:lnTo>
                  <a:pt x="991279" y="1135357"/>
                </a:lnTo>
                <a:lnTo>
                  <a:pt x="1014646" y="1174147"/>
                </a:lnTo>
                <a:lnTo>
                  <a:pt x="1037627" y="1213193"/>
                </a:lnTo>
                <a:lnTo>
                  <a:pt x="1060217" y="1252494"/>
                </a:lnTo>
                <a:lnTo>
                  <a:pt x="1082416" y="1292046"/>
                </a:lnTo>
                <a:lnTo>
                  <a:pt x="1104219" y="1331847"/>
                </a:lnTo>
                <a:lnTo>
                  <a:pt x="1125626" y="1371894"/>
                </a:lnTo>
                <a:lnTo>
                  <a:pt x="1146632" y="1412185"/>
                </a:lnTo>
                <a:lnTo>
                  <a:pt x="1167235" y="1452717"/>
                </a:lnTo>
                <a:lnTo>
                  <a:pt x="1187434" y="1493487"/>
                </a:lnTo>
                <a:lnTo>
                  <a:pt x="1207224" y="1534493"/>
                </a:lnTo>
                <a:lnTo>
                  <a:pt x="1226603" y="1575731"/>
                </a:lnTo>
                <a:lnTo>
                  <a:pt x="1245569" y="1617201"/>
                </a:lnTo>
                <a:lnTo>
                  <a:pt x="1264119" y="1658897"/>
                </a:lnTo>
                <a:lnTo>
                  <a:pt x="1282251" y="1700819"/>
                </a:lnTo>
                <a:lnTo>
                  <a:pt x="1299961" y="1742963"/>
                </a:lnTo>
                <a:lnTo>
                  <a:pt x="1317247" y="1785327"/>
                </a:lnTo>
                <a:lnTo>
                  <a:pt x="1334107" y="1827908"/>
                </a:lnTo>
                <a:lnTo>
                  <a:pt x="1350537" y="1870704"/>
                </a:lnTo>
                <a:lnTo>
                  <a:pt x="1366536" y="1913711"/>
                </a:lnTo>
                <a:lnTo>
                  <a:pt x="1382100" y="1956928"/>
                </a:lnTo>
                <a:lnTo>
                  <a:pt x="1397227" y="2000351"/>
                </a:lnTo>
                <a:lnTo>
                  <a:pt x="1411914" y="2043978"/>
                </a:lnTo>
                <a:lnTo>
                  <a:pt x="1426158" y="2087806"/>
                </a:lnTo>
                <a:lnTo>
                  <a:pt x="1439958" y="2131833"/>
                </a:lnTo>
                <a:lnTo>
                  <a:pt x="1453309" y="2176056"/>
                </a:lnTo>
                <a:lnTo>
                  <a:pt x="1466211" y="2220472"/>
                </a:lnTo>
                <a:lnTo>
                  <a:pt x="1478659" y="2265078"/>
                </a:lnTo>
                <a:lnTo>
                  <a:pt x="1490651" y="2309873"/>
                </a:lnTo>
                <a:lnTo>
                  <a:pt x="1502186" y="2354853"/>
                </a:lnTo>
                <a:lnTo>
                  <a:pt x="1513259" y="2400016"/>
                </a:lnTo>
                <a:lnTo>
                  <a:pt x="1523868" y="2445359"/>
                </a:lnTo>
                <a:lnTo>
                  <a:pt x="1534011" y="2490879"/>
                </a:lnTo>
                <a:lnTo>
                  <a:pt x="1543685" y="2536574"/>
                </a:lnTo>
                <a:lnTo>
                  <a:pt x="1552888" y="2582441"/>
                </a:lnTo>
                <a:lnTo>
                  <a:pt x="1561616" y="2628477"/>
                </a:lnTo>
                <a:lnTo>
                  <a:pt x="1569868" y="2674680"/>
                </a:lnTo>
                <a:lnTo>
                  <a:pt x="1577639" y="2721048"/>
                </a:lnTo>
                <a:lnTo>
                  <a:pt x="1584929" y="2767577"/>
                </a:lnTo>
                <a:lnTo>
                  <a:pt x="1591734" y="2814265"/>
                </a:lnTo>
                <a:lnTo>
                  <a:pt x="1598051" y="2861109"/>
                </a:lnTo>
                <a:lnTo>
                  <a:pt x="1603878" y="2908107"/>
                </a:lnTo>
                <a:lnTo>
                  <a:pt x="1609213" y="2955255"/>
                </a:lnTo>
                <a:lnTo>
                  <a:pt x="1614051" y="3002552"/>
                </a:lnTo>
                <a:lnTo>
                  <a:pt x="1618392" y="3049995"/>
                </a:lnTo>
                <a:lnTo>
                  <a:pt x="1622232" y="3097580"/>
                </a:lnTo>
                <a:lnTo>
                  <a:pt x="1625569" y="3145306"/>
                </a:lnTo>
                <a:lnTo>
                  <a:pt x="1628399" y="3193170"/>
                </a:lnTo>
                <a:lnTo>
                  <a:pt x="1630721" y="3241168"/>
                </a:lnTo>
                <a:lnTo>
                  <a:pt x="1632531" y="3289299"/>
                </a:lnTo>
                <a:lnTo>
                  <a:pt x="1633828" y="3337560"/>
                </a:lnTo>
                <a:lnTo>
                  <a:pt x="1634608" y="3385948"/>
                </a:lnTo>
                <a:lnTo>
                  <a:pt x="1634868" y="3434461"/>
                </a:lnTo>
                <a:lnTo>
                  <a:pt x="1634608" y="3482972"/>
                </a:lnTo>
                <a:lnTo>
                  <a:pt x="1633828" y="3531359"/>
                </a:lnTo>
                <a:lnTo>
                  <a:pt x="1632531" y="3579619"/>
                </a:lnTo>
                <a:lnTo>
                  <a:pt x="1630721" y="3627749"/>
                </a:lnTo>
                <a:lnTo>
                  <a:pt x="1628399" y="3675746"/>
                </a:lnTo>
                <a:lnTo>
                  <a:pt x="1625569" y="3723609"/>
                </a:lnTo>
                <a:lnTo>
                  <a:pt x="1622232" y="3771334"/>
                </a:lnTo>
                <a:lnTo>
                  <a:pt x="1618392" y="3818919"/>
                </a:lnTo>
                <a:lnTo>
                  <a:pt x="1614051" y="3866360"/>
                </a:lnTo>
                <a:lnTo>
                  <a:pt x="1609213" y="3913656"/>
                </a:lnTo>
                <a:lnTo>
                  <a:pt x="1603878" y="3960804"/>
                </a:lnTo>
                <a:lnTo>
                  <a:pt x="1598051" y="4007801"/>
                </a:lnTo>
                <a:lnTo>
                  <a:pt x="1591734" y="4054644"/>
                </a:lnTo>
                <a:lnTo>
                  <a:pt x="1584929" y="4101331"/>
                </a:lnTo>
                <a:lnTo>
                  <a:pt x="1577639" y="4147859"/>
                </a:lnTo>
                <a:lnTo>
                  <a:pt x="1569868" y="4194226"/>
                </a:lnTo>
                <a:lnTo>
                  <a:pt x="1561616" y="4240428"/>
                </a:lnTo>
                <a:lnTo>
                  <a:pt x="1552888" y="4286464"/>
                </a:lnTo>
                <a:lnTo>
                  <a:pt x="1543685" y="4332330"/>
                </a:lnTo>
                <a:lnTo>
                  <a:pt x="1534011" y="4378024"/>
                </a:lnTo>
                <a:lnTo>
                  <a:pt x="1523868" y="4423543"/>
                </a:lnTo>
                <a:lnTo>
                  <a:pt x="1513259" y="4468885"/>
                </a:lnTo>
                <a:lnTo>
                  <a:pt x="1502186" y="4514047"/>
                </a:lnTo>
                <a:lnTo>
                  <a:pt x="1490651" y="4559026"/>
                </a:lnTo>
                <a:lnTo>
                  <a:pt x="1478659" y="4603820"/>
                </a:lnTo>
                <a:lnTo>
                  <a:pt x="1466211" y="4648426"/>
                </a:lnTo>
                <a:lnTo>
                  <a:pt x="1453309" y="4692841"/>
                </a:lnTo>
                <a:lnTo>
                  <a:pt x="1439958" y="4737063"/>
                </a:lnTo>
                <a:lnTo>
                  <a:pt x="1426158" y="4781090"/>
                </a:lnTo>
                <a:lnTo>
                  <a:pt x="1411914" y="4824917"/>
                </a:lnTo>
                <a:lnTo>
                  <a:pt x="1397227" y="4868543"/>
                </a:lnTo>
                <a:lnTo>
                  <a:pt x="1382100" y="4911966"/>
                </a:lnTo>
                <a:lnTo>
                  <a:pt x="1366536" y="4955181"/>
                </a:lnTo>
                <a:lnTo>
                  <a:pt x="1350537" y="4998188"/>
                </a:lnTo>
                <a:lnTo>
                  <a:pt x="1334107" y="5040983"/>
                </a:lnTo>
                <a:lnTo>
                  <a:pt x="1317247" y="5083563"/>
                </a:lnTo>
                <a:lnTo>
                  <a:pt x="1299961" y="5125927"/>
                </a:lnTo>
                <a:lnTo>
                  <a:pt x="1282251" y="5168070"/>
                </a:lnTo>
                <a:lnTo>
                  <a:pt x="1264119" y="5209992"/>
                </a:lnTo>
                <a:lnTo>
                  <a:pt x="1245569" y="5251688"/>
                </a:lnTo>
                <a:lnTo>
                  <a:pt x="1226603" y="5293156"/>
                </a:lnTo>
                <a:lnTo>
                  <a:pt x="1207224" y="5334394"/>
                </a:lnTo>
                <a:lnTo>
                  <a:pt x="1187434" y="5375399"/>
                </a:lnTo>
                <a:lnTo>
                  <a:pt x="1167235" y="5416169"/>
                </a:lnTo>
                <a:lnTo>
                  <a:pt x="1146632" y="5456700"/>
                </a:lnTo>
                <a:lnTo>
                  <a:pt x="1125626" y="5496990"/>
                </a:lnTo>
                <a:lnTo>
                  <a:pt x="1104219" y="5537037"/>
                </a:lnTo>
                <a:lnTo>
                  <a:pt x="1082416" y="5576837"/>
                </a:lnTo>
                <a:lnTo>
                  <a:pt x="1060217" y="5616389"/>
                </a:lnTo>
                <a:lnTo>
                  <a:pt x="1037627" y="5655689"/>
                </a:lnTo>
                <a:lnTo>
                  <a:pt x="1014646" y="5694735"/>
                </a:lnTo>
                <a:lnTo>
                  <a:pt x="991279" y="5733524"/>
                </a:lnTo>
                <a:lnTo>
                  <a:pt x="967528" y="5772053"/>
                </a:lnTo>
                <a:lnTo>
                  <a:pt x="943396" y="5810321"/>
                </a:lnTo>
                <a:lnTo>
                  <a:pt x="918884" y="5848324"/>
                </a:lnTo>
                <a:lnTo>
                  <a:pt x="893996" y="5886059"/>
                </a:lnTo>
                <a:lnTo>
                  <a:pt x="868735" y="5923524"/>
                </a:lnTo>
                <a:lnTo>
                  <a:pt x="843102" y="5960717"/>
                </a:lnTo>
                <a:lnTo>
                  <a:pt x="817102" y="5997634"/>
                </a:lnTo>
                <a:lnTo>
                  <a:pt x="790736" y="6034273"/>
                </a:lnTo>
                <a:lnTo>
                  <a:pt x="764006" y="6070632"/>
                </a:lnTo>
                <a:lnTo>
                  <a:pt x="736917" y="6106707"/>
                </a:lnTo>
                <a:lnTo>
                  <a:pt x="709469" y="6142496"/>
                </a:lnTo>
                <a:lnTo>
                  <a:pt x="681667" y="6177997"/>
                </a:lnTo>
                <a:lnTo>
                  <a:pt x="653512" y="6213207"/>
                </a:lnTo>
                <a:lnTo>
                  <a:pt x="625008" y="6248122"/>
                </a:lnTo>
                <a:lnTo>
                  <a:pt x="596156" y="6282742"/>
                </a:lnTo>
                <a:lnTo>
                  <a:pt x="566960" y="6317062"/>
                </a:lnTo>
                <a:lnTo>
                  <a:pt x="537422" y="6351080"/>
                </a:lnTo>
                <a:lnTo>
                  <a:pt x="507545" y="6384793"/>
                </a:lnTo>
                <a:lnTo>
                  <a:pt x="477332" y="6418200"/>
                </a:lnTo>
                <a:lnTo>
                  <a:pt x="446784" y="6451297"/>
                </a:lnTo>
                <a:lnTo>
                  <a:pt x="415906" y="6484081"/>
                </a:lnTo>
                <a:lnTo>
                  <a:pt x="384699" y="6516551"/>
                </a:lnTo>
                <a:lnTo>
                  <a:pt x="353165" y="6548702"/>
                </a:lnTo>
                <a:lnTo>
                  <a:pt x="321309" y="6580534"/>
                </a:lnTo>
                <a:lnTo>
                  <a:pt x="289132" y="6612042"/>
                </a:lnTo>
                <a:lnTo>
                  <a:pt x="256637" y="6643224"/>
                </a:lnTo>
                <a:lnTo>
                  <a:pt x="223827" y="6674079"/>
                </a:lnTo>
                <a:lnTo>
                  <a:pt x="190704" y="6704602"/>
                </a:lnTo>
                <a:lnTo>
                  <a:pt x="157272" y="6734792"/>
                </a:lnTo>
                <a:lnTo>
                  <a:pt x="123531" y="6764646"/>
                </a:lnTo>
                <a:lnTo>
                  <a:pt x="89487" y="6794160"/>
                </a:lnTo>
                <a:lnTo>
                  <a:pt x="55140" y="6823334"/>
                </a:lnTo>
                <a:lnTo>
                  <a:pt x="20493" y="6852163"/>
                </a:lnTo>
                <a:lnTo>
                  <a:pt x="13337" y="6857996"/>
                </a:lnTo>
              </a:path>
            </a:pathLst>
          </a:custGeom>
          <a:ln w="228600">
            <a:solidFill>
              <a:srgbClr val="A2D7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97763" y="3434460"/>
            <a:ext cx="1621790" cy="3423920"/>
          </a:xfrm>
          <a:custGeom>
            <a:avLst/>
            <a:gdLst/>
            <a:ahLst/>
            <a:cxnLst/>
            <a:rect l="l" t="t" r="r" b="b"/>
            <a:pathLst>
              <a:path w="1621789" h="3423920">
                <a:moveTo>
                  <a:pt x="1621531" y="3423535"/>
                </a:moveTo>
                <a:lnTo>
                  <a:pt x="1579728" y="3388873"/>
                </a:lnTo>
                <a:lnTo>
                  <a:pt x="1545381" y="3359699"/>
                </a:lnTo>
                <a:lnTo>
                  <a:pt x="1511336" y="3330185"/>
                </a:lnTo>
                <a:lnTo>
                  <a:pt x="1477596" y="3300331"/>
                </a:lnTo>
                <a:lnTo>
                  <a:pt x="1444163" y="3270141"/>
                </a:lnTo>
                <a:lnTo>
                  <a:pt x="1411041" y="3239618"/>
                </a:lnTo>
                <a:lnTo>
                  <a:pt x="1378230" y="3208763"/>
                </a:lnTo>
                <a:lnTo>
                  <a:pt x="1345736" y="3177581"/>
                </a:lnTo>
                <a:lnTo>
                  <a:pt x="1313559" y="3146073"/>
                </a:lnTo>
                <a:lnTo>
                  <a:pt x="1281702" y="3114241"/>
                </a:lnTo>
                <a:lnTo>
                  <a:pt x="1250169" y="3082090"/>
                </a:lnTo>
                <a:lnTo>
                  <a:pt x="1218962" y="3049620"/>
                </a:lnTo>
                <a:lnTo>
                  <a:pt x="1188084" y="3016836"/>
                </a:lnTo>
                <a:lnTo>
                  <a:pt x="1157536" y="2983739"/>
                </a:lnTo>
                <a:lnTo>
                  <a:pt x="1127323" y="2950332"/>
                </a:lnTo>
                <a:lnTo>
                  <a:pt x="1097446" y="2916619"/>
                </a:lnTo>
                <a:lnTo>
                  <a:pt x="1067908" y="2882601"/>
                </a:lnTo>
                <a:lnTo>
                  <a:pt x="1038712" y="2848281"/>
                </a:lnTo>
                <a:lnTo>
                  <a:pt x="1009860" y="2813661"/>
                </a:lnTo>
                <a:lnTo>
                  <a:pt x="981356" y="2778746"/>
                </a:lnTo>
                <a:lnTo>
                  <a:pt x="953201" y="2743536"/>
                </a:lnTo>
                <a:lnTo>
                  <a:pt x="925399" y="2708035"/>
                </a:lnTo>
                <a:lnTo>
                  <a:pt x="897951" y="2672246"/>
                </a:lnTo>
                <a:lnTo>
                  <a:pt x="870862" y="2636171"/>
                </a:lnTo>
                <a:lnTo>
                  <a:pt x="844132" y="2599812"/>
                </a:lnTo>
                <a:lnTo>
                  <a:pt x="817766" y="2563173"/>
                </a:lnTo>
                <a:lnTo>
                  <a:pt x="791765" y="2526256"/>
                </a:lnTo>
                <a:lnTo>
                  <a:pt x="766133" y="2489063"/>
                </a:lnTo>
                <a:lnTo>
                  <a:pt x="740872" y="2451598"/>
                </a:lnTo>
                <a:lnTo>
                  <a:pt x="715984" y="2413863"/>
                </a:lnTo>
                <a:lnTo>
                  <a:pt x="691472" y="2375860"/>
                </a:lnTo>
                <a:lnTo>
                  <a:pt x="667340" y="2337592"/>
                </a:lnTo>
                <a:lnTo>
                  <a:pt x="643588" y="2299063"/>
                </a:lnTo>
                <a:lnTo>
                  <a:pt x="620221" y="2260274"/>
                </a:lnTo>
                <a:lnTo>
                  <a:pt x="597241" y="2221228"/>
                </a:lnTo>
                <a:lnTo>
                  <a:pt x="574651" y="2181928"/>
                </a:lnTo>
                <a:lnTo>
                  <a:pt x="552452" y="2142376"/>
                </a:lnTo>
                <a:lnTo>
                  <a:pt x="530648" y="2102576"/>
                </a:lnTo>
                <a:lnTo>
                  <a:pt x="509242" y="2062529"/>
                </a:lnTo>
                <a:lnTo>
                  <a:pt x="488236" y="2022239"/>
                </a:lnTo>
                <a:lnTo>
                  <a:pt x="467632" y="1981708"/>
                </a:lnTo>
                <a:lnTo>
                  <a:pt x="447434" y="1940938"/>
                </a:lnTo>
                <a:lnTo>
                  <a:pt x="427644" y="1899933"/>
                </a:lnTo>
                <a:lnTo>
                  <a:pt x="408265" y="1858695"/>
                </a:lnTo>
                <a:lnTo>
                  <a:pt x="389299" y="1817227"/>
                </a:lnTo>
                <a:lnTo>
                  <a:pt x="370749" y="1775531"/>
                </a:lnTo>
                <a:lnTo>
                  <a:pt x="352617" y="1733609"/>
                </a:lnTo>
                <a:lnTo>
                  <a:pt x="334907" y="1691466"/>
                </a:lnTo>
                <a:lnTo>
                  <a:pt x="317621" y="1649102"/>
                </a:lnTo>
                <a:lnTo>
                  <a:pt x="300761" y="1606522"/>
                </a:lnTo>
                <a:lnTo>
                  <a:pt x="284331" y="1563727"/>
                </a:lnTo>
                <a:lnTo>
                  <a:pt x="268332" y="1520720"/>
                </a:lnTo>
                <a:lnTo>
                  <a:pt x="252768" y="1477505"/>
                </a:lnTo>
                <a:lnTo>
                  <a:pt x="237641" y="1434082"/>
                </a:lnTo>
                <a:lnTo>
                  <a:pt x="222954" y="1390456"/>
                </a:lnTo>
                <a:lnTo>
                  <a:pt x="208710" y="1346629"/>
                </a:lnTo>
                <a:lnTo>
                  <a:pt x="194910" y="1302602"/>
                </a:lnTo>
                <a:lnTo>
                  <a:pt x="181558" y="1258380"/>
                </a:lnTo>
                <a:lnTo>
                  <a:pt x="168657" y="1213965"/>
                </a:lnTo>
                <a:lnTo>
                  <a:pt x="156209" y="1169359"/>
                </a:lnTo>
                <a:lnTo>
                  <a:pt x="144216" y="1124565"/>
                </a:lnTo>
                <a:lnTo>
                  <a:pt x="132682" y="1079586"/>
                </a:lnTo>
                <a:lnTo>
                  <a:pt x="121609" y="1034424"/>
                </a:lnTo>
                <a:lnTo>
                  <a:pt x="111000" y="989082"/>
                </a:lnTo>
                <a:lnTo>
                  <a:pt x="100857" y="943563"/>
                </a:lnTo>
                <a:lnTo>
                  <a:pt x="91182" y="897869"/>
                </a:lnTo>
                <a:lnTo>
                  <a:pt x="81980" y="852003"/>
                </a:lnTo>
                <a:lnTo>
                  <a:pt x="73252" y="805967"/>
                </a:lnTo>
                <a:lnTo>
                  <a:pt x="65000" y="759765"/>
                </a:lnTo>
                <a:lnTo>
                  <a:pt x="57228" y="713398"/>
                </a:lnTo>
                <a:lnTo>
                  <a:pt x="49939" y="666870"/>
                </a:lnTo>
                <a:lnTo>
                  <a:pt x="43134" y="620183"/>
                </a:lnTo>
                <a:lnTo>
                  <a:pt x="36817" y="573340"/>
                </a:lnTo>
                <a:lnTo>
                  <a:pt x="30990" y="526343"/>
                </a:lnTo>
                <a:lnTo>
                  <a:pt x="25655" y="479195"/>
                </a:lnTo>
                <a:lnTo>
                  <a:pt x="20816" y="431899"/>
                </a:lnTo>
                <a:lnTo>
                  <a:pt x="16476" y="384458"/>
                </a:lnTo>
                <a:lnTo>
                  <a:pt x="12636" y="336873"/>
                </a:lnTo>
                <a:lnTo>
                  <a:pt x="9299" y="289148"/>
                </a:lnTo>
                <a:lnTo>
                  <a:pt x="6469" y="241285"/>
                </a:lnTo>
                <a:lnTo>
                  <a:pt x="4147" y="193288"/>
                </a:lnTo>
                <a:lnTo>
                  <a:pt x="2336" y="145158"/>
                </a:lnTo>
                <a:lnTo>
                  <a:pt x="1040" y="96898"/>
                </a:lnTo>
                <a:lnTo>
                  <a:pt x="260" y="48511"/>
                </a:lnTo>
                <a:lnTo>
                  <a:pt x="0" y="0"/>
                </a:lnTo>
              </a:path>
            </a:pathLst>
          </a:custGeom>
          <a:ln w="228600">
            <a:solidFill>
              <a:srgbClr val="A2D7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691639" y="768286"/>
            <a:ext cx="2487167" cy="7682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2283" y="1583816"/>
            <a:ext cx="4268470" cy="608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A2D76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52345" y="2588005"/>
            <a:ext cx="8687308" cy="1978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hyperlink" Target="mailto:pgarvey@BETA-Inc.com" TargetMode="External"/><Relationship Id="rId4" Type="http://schemas.openxmlformats.org/officeDocument/2006/relationships/hyperlink" Target="mailto:Vanessa.McPherson@arcadis.com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0.jpg"/><Relationship Id="rId9" Type="http://schemas.openxmlformats.org/officeDocument/2006/relationships/image" Target="../media/image2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png"/><Relationship Id="rId8" Type="http://schemas.openxmlformats.org/officeDocument/2006/relationships/image" Target="../media/image3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432" y="1489201"/>
            <a:ext cx="4783455" cy="296799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7790"/>
              </a:lnSpc>
            </a:pPr>
            <a:r>
              <a:rPr dirty="0" sz="7200" spc="-65" b="1">
                <a:solidFill>
                  <a:srgbClr val="0D2841"/>
                </a:solidFill>
                <a:latin typeface="Arial Black"/>
                <a:cs typeface="Arial Black"/>
              </a:rPr>
              <a:t>Water  </a:t>
            </a:r>
            <a:r>
              <a:rPr dirty="0" sz="7200" spc="-105" b="1">
                <a:solidFill>
                  <a:srgbClr val="0D2841"/>
                </a:solidFill>
                <a:latin typeface="Arial Black"/>
                <a:cs typeface="Arial Black"/>
              </a:rPr>
              <a:t>A</a:t>
            </a:r>
            <a:r>
              <a:rPr dirty="0" sz="7200" spc="-80" b="1">
                <a:solidFill>
                  <a:srgbClr val="0D2841"/>
                </a:solidFill>
                <a:latin typeface="Arial Black"/>
                <a:cs typeface="Arial Black"/>
              </a:rPr>
              <a:t>d</a:t>
            </a:r>
            <a:r>
              <a:rPr dirty="0" sz="7200" spc="60" b="1">
                <a:solidFill>
                  <a:srgbClr val="0D2841"/>
                </a:solidFill>
                <a:latin typeface="Arial Black"/>
                <a:cs typeface="Arial Black"/>
              </a:rPr>
              <a:t>v</a:t>
            </a:r>
            <a:r>
              <a:rPr dirty="0" sz="7200" spc="-325" b="1">
                <a:solidFill>
                  <a:srgbClr val="0D2841"/>
                </a:solidFill>
                <a:latin typeface="Arial Black"/>
                <a:cs typeface="Arial Black"/>
              </a:rPr>
              <a:t>o</a:t>
            </a:r>
            <a:r>
              <a:rPr dirty="0" sz="7200" spc="-350" b="1">
                <a:solidFill>
                  <a:srgbClr val="0D2841"/>
                </a:solidFill>
                <a:latin typeface="Arial Black"/>
                <a:cs typeface="Arial Black"/>
              </a:rPr>
              <a:t>c</a:t>
            </a:r>
            <a:r>
              <a:rPr dirty="0" sz="7200" spc="-175" b="1">
                <a:solidFill>
                  <a:srgbClr val="0D2841"/>
                </a:solidFill>
                <a:latin typeface="Arial Black"/>
                <a:cs typeface="Arial Black"/>
              </a:rPr>
              <a:t>a</a:t>
            </a:r>
            <a:r>
              <a:rPr dirty="0" sz="7200" spc="-150" b="1">
                <a:solidFill>
                  <a:srgbClr val="0D2841"/>
                </a:solidFill>
                <a:latin typeface="Arial Black"/>
                <a:cs typeface="Arial Black"/>
              </a:rPr>
              <a:t>c</a:t>
            </a:r>
            <a:r>
              <a:rPr dirty="0" sz="7200" spc="110" b="1">
                <a:solidFill>
                  <a:srgbClr val="0D2841"/>
                </a:solidFill>
                <a:latin typeface="Arial Black"/>
                <a:cs typeface="Arial Black"/>
              </a:rPr>
              <a:t>y  </a:t>
            </a:r>
            <a:r>
              <a:rPr dirty="0" sz="7200" spc="-85" b="1">
                <a:solidFill>
                  <a:srgbClr val="0D2841"/>
                </a:solidFill>
                <a:latin typeface="Arial Black"/>
                <a:cs typeface="Arial Black"/>
              </a:rPr>
              <a:t>Program</a:t>
            </a:r>
            <a:endParaRPr sz="7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5432" y="5368163"/>
            <a:ext cx="6459855" cy="822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400" spc="-50" b="1">
                <a:solidFill>
                  <a:srgbClr val="0D2841"/>
                </a:solidFill>
                <a:latin typeface="Arial Black"/>
                <a:cs typeface="Arial Black"/>
              </a:rPr>
              <a:t>Water </a:t>
            </a:r>
            <a:r>
              <a:rPr dirty="0" sz="5400" spc="-240" b="1">
                <a:solidFill>
                  <a:srgbClr val="0D2841"/>
                </a:solidFill>
                <a:latin typeface="Arial Black"/>
                <a:cs typeface="Arial Black"/>
              </a:rPr>
              <a:t>Needs</a:t>
            </a:r>
            <a:r>
              <a:rPr dirty="0" sz="5400" spc="-1340" b="1">
                <a:solidFill>
                  <a:srgbClr val="0D2841"/>
                </a:solidFill>
                <a:latin typeface="Arial Black"/>
                <a:cs typeface="Arial Black"/>
              </a:rPr>
              <a:t> </a:t>
            </a:r>
            <a:r>
              <a:rPr dirty="0" sz="5400" spc="-305" b="1">
                <a:solidFill>
                  <a:srgbClr val="0D2841"/>
                </a:solidFill>
                <a:latin typeface="Arial Black"/>
                <a:cs typeface="Arial Black"/>
              </a:rPr>
              <a:t>YOU!</a:t>
            </a:r>
            <a:endParaRPr sz="5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345" y="1663446"/>
            <a:ext cx="4505325" cy="8750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884"/>
              </a:lnSpc>
            </a:pPr>
            <a:r>
              <a:rPr dirty="0" sz="5950" spc="-555" b="1">
                <a:solidFill>
                  <a:srgbClr val="0D2841"/>
                </a:solidFill>
                <a:latin typeface="Arial Black"/>
                <a:cs typeface="Arial Black"/>
              </a:rPr>
              <a:t>THANK</a:t>
            </a:r>
            <a:r>
              <a:rPr dirty="0" sz="5950" spc="-775" b="1">
                <a:solidFill>
                  <a:srgbClr val="0D2841"/>
                </a:solidFill>
                <a:latin typeface="Arial Black"/>
                <a:cs typeface="Arial Black"/>
              </a:rPr>
              <a:t> </a:t>
            </a:r>
            <a:r>
              <a:rPr dirty="0" sz="5950" spc="-535" b="1">
                <a:solidFill>
                  <a:srgbClr val="0D2841"/>
                </a:solidFill>
                <a:latin typeface="Arial Black"/>
                <a:cs typeface="Arial Black"/>
              </a:rPr>
              <a:t>YOU</a:t>
            </a:r>
            <a:endParaRPr sz="59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2345" y="2588005"/>
            <a:ext cx="6318250" cy="1978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5190"/>
              </a:lnSpc>
            </a:pPr>
            <a:r>
              <a:rPr dirty="0" sz="4800" spc="-95" b="1">
                <a:solidFill>
                  <a:srgbClr val="0D2841"/>
                </a:solidFill>
                <a:latin typeface="Arial"/>
                <a:cs typeface="Arial"/>
              </a:rPr>
              <a:t>IF </a:t>
            </a:r>
            <a:r>
              <a:rPr dirty="0" sz="4800" spc="-40" b="1">
                <a:solidFill>
                  <a:srgbClr val="0D2841"/>
                </a:solidFill>
                <a:latin typeface="Arial"/>
                <a:cs typeface="Arial"/>
              </a:rPr>
              <a:t>WE </a:t>
            </a:r>
            <a:r>
              <a:rPr dirty="0" sz="4800" spc="60" b="1">
                <a:solidFill>
                  <a:srgbClr val="0D2841"/>
                </a:solidFill>
                <a:latin typeface="Arial"/>
                <a:cs typeface="Arial"/>
              </a:rPr>
              <a:t>DON’T </a:t>
            </a:r>
            <a:r>
              <a:rPr dirty="0" sz="4800" spc="-215" b="1">
                <a:solidFill>
                  <a:srgbClr val="0D2841"/>
                </a:solidFill>
                <a:latin typeface="Arial"/>
                <a:cs typeface="Arial"/>
              </a:rPr>
              <a:t>SPEAK  </a:t>
            </a:r>
            <a:r>
              <a:rPr dirty="0" sz="4800" spc="-535" b="1">
                <a:solidFill>
                  <a:srgbClr val="0D2841"/>
                </a:solidFill>
                <a:latin typeface="Arial Black"/>
                <a:cs typeface="Arial Black"/>
              </a:rPr>
              <a:t>UP </a:t>
            </a:r>
            <a:r>
              <a:rPr dirty="0" sz="4800" spc="-465" b="1">
                <a:solidFill>
                  <a:srgbClr val="0D2841"/>
                </a:solidFill>
                <a:latin typeface="Arial Black"/>
                <a:cs typeface="Arial Black"/>
              </a:rPr>
              <a:t>FOR </a:t>
            </a:r>
            <a:r>
              <a:rPr dirty="0" sz="4800" spc="-480" b="1">
                <a:solidFill>
                  <a:srgbClr val="0D2841"/>
                </a:solidFill>
                <a:latin typeface="Arial Black"/>
                <a:cs typeface="Arial Black"/>
              </a:rPr>
              <a:t>CLEAN  </a:t>
            </a:r>
            <a:r>
              <a:rPr dirty="0" sz="4800" spc="-405" b="1">
                <a:solidFill>
                  <a:srgbClr val="0D2841"/>
                </a:solidFill>
                <a:latin typeface="Arial Black"/>
                <a:cs typeface="Arial Black"/>
              </a:rPr>
              <a:t>WATER</a:t>
            </a:r>
            <a:r>
              <a:rPr dirty="0" sz="4800" spc="-650" b="1">
                <a:solidFill>
                  <a:srgbClr val="0D2841"/>
                </a:solidFill>
                <a:latin typeface="Arial Black"/>
                <a:cs typeface="Arial Black"/>
              </a:rPr>
              <a:t> </a:t>
            </a:r>
            <a:r>
              <a:rPr dirty="0" sz="4800" spc="685" b="1">
                <a:solidFill>
                  <a:srgbClr val="0D2841"/>
                </a:solidFill>
                <a:latin typeface="Arial"/>
                <a:cs typeface="Arial"/>
              </a:rPr>
              <a:t>–</a:t>
            </a:r>
            <a:r>
              <a:rPr dirty="0" sz="4800" spc="-360" b="1">
                <a:solidFill>
                  <a:srgbClr val="0D2841"/>
                </a:solidFill>
                <a:latin typeface="Arial"/>
                <a:cs typeface="Arial"/>
              </a:rPr>
              <a:t> </a:t>
            </a:r>
            <a:r>
              <a:rPr dirty="0" sz="4800" spc="-145" b="1">
                <a:solidFill>
                  <a:srgbClr val="0D2841"/>
                </a:solidFill>
                <a:latin typeface="Arial Black"/>
                <a:cs typeface="Arial Black"/>
              </a:rPr>
              <a:t>WHO</a:t>
            </a:r>
            <a:r>
              <a:rPr dirty="0" sz="4800" spc="-650" b="1">
                <a:solidFill>
                  <a:srgbClr val="0D2841"/>
                </a:solidFill>
                <a:latin typeface="Arial Black"/>
                <a:cs typeface="Arial Black"/>
              </a:rPr>
              <a:t> </a:t>
            </a:r>
            <a:r>
              <a:rPr dirty="0" sz="4800" spc="-470" b="1">
                <a:solidFill>
                  <a:srgbClr val="0D2841"/>
                </a:solidFill>
                <a:latin typeface="Arial Black"/>
                <a:cs typeface="Arial Black"/>
              </a:rPr>
              <a:t>WILL?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74352" y="164719"/>
            <a:ext cx="2286000" cy="2204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78408" y="4966436"/>
            <a:ext cx="7708900" cy="649605"/>
          </a:xfrm>
          <a:prstGeom prst="rect">
            <a:avLst/>
          </a:prstGeom>
          <a:solidFill>
            <a:srgbClr val="FFFFFF"/>
          </a:solidFill>
          <a:ln w="19050">
            <a:solidFill>
              <a:srgbClr val="A2D766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84455">
              <a:lnSpc>
                <a:spcPct val="100000"/>
              </a:lnSpc>
              <a:spcBef>
                <a:spcPts val="229"/>
              </a:spcBef>
            </a:pPr>
            <a:r>
              <a:rPr dirty="0" sz="1800" spc="15">
                <a:latin typeface="Calibri"/>
                <a:cs typeface="Calibri"/>
              </a:rPr>
              <a:t>Peter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40">
                <a:latin typeface="Calibri"/>
                <a:cs typeface="Calibri"/>
              </a:rPr>
              <a:t>Garvey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45">
                <a:latin typeface="Calibri"/>
                <a:cs typeface="Calibri"/>
              </a:rPr>
              <a:t>(WEF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45">
                <a:latin typeface="Calibri"/>
                <a:cs typeface="Calibri"/>
              </a:rPr>
              <a:t>Delegate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25">
                <a:latin typeface="Calibri"/>
                <a:cs typeface="Calibri"/>
              </a:rPr>
              <a:t>at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35">
                <a:latin typeface="Calibri"/>
                <a:cs typeface="Calibri"/>
              </a:rPr>
              <a:t>Large)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70">
                <a:latin typeface="Calibri"/>
                <a:cs typeface="Calibri"/>
              </a:rPr>
              <a:t>–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45" u="sng">
                <a:solidFill>
                  <a:srgbClr val="5B809F"/>
                </a:solidFill>
                <a:latin typeface="Calibri"/>
                <a:cs typeface="Calibri"/>
                <a:hlinkClick r:id="rId3"/>
              </a:rPr>
              <a:t>pgarvey@BETA</a:t>
            </a:r>
            <a:r>
              <a:rPr dirty="0" sz="1800" spc="45" u="sng">
                <a:solidFill>
                  <a:srgbClr val="5B809F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z="1800" spc="45" u="sng">
                <a:solidFill>
                  <a:srgbClr val="5B809F"/>
                </a:solidFill>
                <a:latin typeface="Calibri"/>
                <a:cs typeface="Calibri"/>
              </a:rPr>
              <a:t>I</a:t>
            </a:r>
            <a:r>
              <a:rPr dirty="0" sz="1800" spc="45" u="sng">
                <a:solidFill>
                  <a:srgbClr val="5B809F"/>
                </a:solidFill>
                <a:latin typeface="Calibri"/>
                <a:cs typeface="Calibri"/>
                <a:hlinkClick r:id="rId3"/>
              </a:rPr>
              <a:t>nc.com</a:t>
            </a:r>
            <a:endParaRPr sz="18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dirty="0" sz="1800" spc="80">
                <a:latin typeface="Calibri"/>
                <a:cs typeface="Calibri"/>
              </a:rPr>
              <a:t>Vanessa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45">
                <a:latin typeface="Calibri"/>
                <a:cs typeface="Calibri"/>
              </a:rPr>
              <a:t>McPherson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55">
                <a:latin typeface="Calibri"/>
                <a:cs typeface="Calibri"/>
              </a:rPr>
              <a:t>(NEWEA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35">
                <a:latin typeface="Calibri"/>
                <a:cs typeface="Calibri"/>
              </a:rPr>
              <a:t>Delegate)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60">
                <a:latin typeface="Calibri"/>
                <a:cs typeface="Calibri"/>
              </a:rPr>
              <a:t>-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65" u="sng">
                <a:solidFill>
                  <a:srgbClr val="5B809F"/>
                </a:solidFill>
                <a:latin typeface="Calibri"/>
                <a:cs typeface="Calibri"/>
                <a:hlinkClick r:id="rId4"/>
              </a:rPr>
              <a:t>Vanessa.McPherson@arcadis.com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17392" y="6055283"/>
            <a:ext cx="3487420" cy="493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35" b="1">
                <a:solidFill>
                  <a:srgbClr val="0D2841"/>
                </a:solidFill>
                <a:latin typeface="Arial Black"/>
                <a:cs typeface="Arial Black"/>
              </a:rPr>
              <a:t>WATER </a:t>
            </a:r>
            <a:r>
              <a:rPr dirty="0" sz="2800" spc="-345" b="1">
                <a:solidFill>
                  <a:srgbClr val="0D2841"/>
                </a:solidFill>
                <a:latin typeface="Arial Black"/>
                <a:cs typeface="Arial Black"/>
              </a:rPr>
              <a:t>NEEDS</a:t>
            </a:r>
            <a:r>
              <a:rPr dirty="0" sz="2800" spc="-520" b="1">
                <a:solidFill>
                  <a:srgbClr val="0D2841"/>
                </a:solidFill>
                <a:latin typeface="Arial Black"/>
                <a:cs typeface="Arial Black"/>
              </a:rPr>
              <a:t> </a:t>
            </a:r>
            <a:r>
              <a:rPr dirty="0" sz="2800" spc="-160" b="1">
                <a:solidFill>
                  <a:srgbClr val="0D2841"/>
                </a:solidFill>
                <a:latin typeface="Arial Black"/>
                <a:cs typeface="Arial Black"/>
              </a:rPr>
              <a:t>YOU!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332220" cy="6858000"/>
          </a:xfrm>
          <a:custGeom>
            <a:avLst/>
            <a:gdLst/>
            <a:ahLst/>
            <a:cxnLst/>
            <a:rect l="l" t="t" r="r" b="b"/>
            <a:pathLst>
              <a:path w="6332220" h="6858000">
                <a:moveTo>
                  <a:pt x="4552567" y="0"/>
                </a:moveTo>
                <a:lnTo>
                  <a:pt x="0" y="0"/>
                </a:lnTo>
                <a:lnTo>
                  <a:pt x="0" y="6857997"/>
                </a:lnTo>
                <a:lnTo>
                  <a:pt x="4554936" y="6857997"/>
                </a:lnTo>
                <a:lnTo>
                  <a:pt x="4571864" y="6846054"/>
                </a:lnTo>
                <a:lnTo>
                  <a:pt x="4608461" y="6819642"/>
                </a:lnTo>
                <a:lnTo>
                  <a:pt x="4644760" y="6792847"/>
                </a:lnTo>
                <a:lnTo>
                  <a:pt x="4680760" y="6765672"/>
                </a:lnTo>
                <a:lnTo>
                  <a:pt x="4716457" y="6738121"/>
                </a:lnTo>
                <a:lnTo>
                  <a:pt x="4751849" y="6710196"/>
                </a:lnTo>
                <a:lnTo>
                  <a:pt x="4786932" y="6681900"/>
                </a:lnTo>
                <a:lnTo>
                  <a:pt x="4821703" y="6653237"/>
                </a:lnTo>
                <a:lnTo>
                  <a:pt x="4856159" y="6624208"/>
                </a:lnTo>
                <a:lnTo>
                  <a:pt x="4890298" y="6594818"/>
                </a:lnTo>
                <a:lnTo>
                  <a:pt x="4924116" y="6565068"/>
                </a:lnTo>
                <a:lnTo>
                  <a:pt x="4957611" y="6534963"/>
                </a:lnTo>
                <a:lnTo>
                  <a:pt x="4990780" y="6504505"/>
                </a:lnTo>
                <a:lnTo>
                  <a:pt x="5023619" y="6473696"/>
                </a:lnTo>
                <a:lnTo>
                  <a:pt x="5056126" y="6442540"/>
                </a:lnTo>
                <a:lnTo>
                  <a:pt x="5088297" y="6411040"/>
                </a:lnTo>
                <a:lnTo>
                  <a:pt x="5120131" y="6379199"/>
                </a:lnTo>
                <a:lnTo>
                  <a:pt x="5151623" y="6347020"/>
                </a:lnTo>
                <a:lnTo>
                  <a:pt x="5182771" y="6314505"/>
                </a:lnTo>
                <a:lnTo>
                  <a:pt x="5213572" y="6281658"/>
                </a:lnTo>
                <a:lnTo>
                  <a:pt x="5244023" y="6248481"/>
                </a:lnTo>
                <a:lnTo>
                  <a:pt x="5274121" y="6214978"/>
                </a:lnTo>
                <a:lnTo>
                  <a:pt x="5303863" y="6181151"/>
                </a:lnTo>
                <a:lnTo>
                  <a:pt x="5333246" y="6147004"/>
                </a:lnTo>
                <a:lnTo>
                  <a:pt x="5362268" y="6112539"/>
                </a:lnTo>
                <a:lnTo>
                  <a:pt x="5390924" y="6077760"/>
                </a:lnTo>
                <a:lnTo>
                  <a:pt x="5419213" y="6042669"/>
                </a:lnTo>
                <a:lnTo>
                  <a:pt x="5447131" y="6007269"/>
                </a:lnTo>
                <a:lnTo>
                  <a:pt x="5474676" y="5971563"/>
                </a:lnTo>
                <a:lnTo>
                  <a:pt x="5501843" y="5935554"/>
                </a:lnTo>
                <a:lnTo>
                  <a:pt x="5528632" y="5899245"/>
                </a:lnTo>
                <a:lnTo>
                  <a:pt x="5555038" y="5862640"/>
                </a:lnTo>
                <a:lnTo>
                  <a:pt x="5581058" y="5825740"/>
                </a:lnTo>
                <a:lnTo>
                  <a:pt x="5606690" y="5788550"/>
                </a:lnTo>
                <a:lnTo>
                  <a:pt x="5631931" y="5751071"/>
                </a:lnTo>
                <a:lnTo>
                  <a:pt x="5656777" y="5713307"/>
                </a:lnTo>
                <a:lnTo>
                  <a:pt x="5681226" y="5675261"/>
                </a:lnTo>
                <a:lnTo>
                  <a:pt x="5705275" y="5636936"/>
                </a:lnTo>
                <a:lnTo>
                  <a:pt x="5728921" y="5598334"/>
                </a:lnTo>
                <a:lnTo>
                  <a:pt x="5752161" y="5559459"/>
                </a:lnTo>
                <a:lnTo>
                  <a:pt x="5774991" y="5520314"/>
                </a:lnTo>
                <a:lnTo>
                  <a:pt x="5797410" y="5480901"/>
                </a:lnTo>
                <a:lnTo>
                  <a:pt x="5819413" y="5441224"/>
                </a:lnTo>
                <a:lnTo>
                  <a:pt x="5840999" y="5401285"/>
                </a:lnTo>
                <a:lnTo>
                  <a:pt x="5862164" y="5361087"/>
                </a:lnTo>
                <a:lnTo>
                  <a:pt x="5882905" y="5320634"/>
                </a:lnTo>
                <a:lnTo>
                  <a:pt x="5903219" y="5279929"/>
                </a:lnTo>
                <a:lnTo>
                  <a:pt x="5923103" y="5238973"/>
                </a:lnTo>
                <a:lnTo>
                  <a:pt x="5942555" y="5197771"/>
                </a:lnTo>
                <a:lnTo>
                  <a:pt x="5961571" y="5156325"/>
                </a:lnTo>
                <a:lnTo>
                  <a:pt x="5980149" y="5114639"/>
                </a:lnTo>
                <a:lnTo>
                  <a:pt x="5998285" y="5072714"/>
                </a:lnTo>
                <a:lnTo>
                  <a:pt x="6015977" y="5030554"/>
                </a:lnTo>
                <a:lnTo>
                  <a:pt x="6033221" y="4988163"/>
                </a:lnTo>
                <a:lnTo>
                  <a:pt x="6050015" y="4945542"/>
                </a:lnTo>
                <a:lnTo>
                  <a:pt x="6066355" y="4902695"/>
                </a:lnTo>
                <a:lnTo>
                  <a:pt x="6082239" y="4859625"/>
                </a:lnTo>
                <a:lnTo>
                  <a:pt x="6097664" y="4816335"/>
                </a:lnTo>
                <a:lnTo>
                  <a:pt x="6112627" y="4772828"/>
                </a:lnTo>
                <a:lnTo>
                  <a:pt x="6127124" y="4729106"/>
                </a:lnTo>
                <a:lnTo>
                  <a:pt x="6141153" y="4685173"/>
                </a:lnTo>
                <a:lnTo>
                  <a:pt x="6154712" y="4641032"/>
                </a:lnTo>
                <a:lnTo>
                  <a:pt x="6167796" y="4596685"/>
                </a:lnTo>
                <a:lnTo>
                  <a:pt x="6180404" y="4552136"/>
                </a:lnTo>
                <a:lnTo>
                  <a:pt x="6192531" y="4507387"/>
                </a:lnTo>
                <a:lnTo>
                  <a:pt x="6204176" y="4462441"/>
                </a:lnTo>
                <a:lnTo>
                  <a:pt x="6215335" y="4417303"/>
                </a:lnTo>
                <a:lnTo>
                  <a:pt x="6226005" y="4371973"/>
                </a:lnTo>
                <a:lnTo>
                  <a:pt x="6236183" y="4326456"/>
                </a:lnTo>
                <a:lnTo>
                  <a:pt x="6245867" y="4280753"/>
                </a:lnTo>
                <a:lnTo>
                  <a:pt x="6255053" y="4234870"/>
                </a:lnTo>
                <a:lnTo>
                  <a:pt x="6263738" y="4188807"/>
                </a:lnTo>
                <a:lnTo>
                  <a:pt x="6271920" y="4142568"/>
                </a:lnTo>
                <a:lnTo>
                  <a:pt x="6279596" y="4096157"/>
                </a:lnTo>
                <a:lnTo>
                  <a:pt x="6286762" y="4049575"/>
                </a:lnTo>
                <a:lnTo>
                  <a:pt x="6293415" y="4002826"/>
                </a:lnTo>
                <a:lnTo>
                  <a:pt x="6299554" y="3955914"/>
                </a:lnTo>
                <a:lnTo>
                  <a:pt x="6305174" y="3908840"/>
                </a:lnTo>
                <a:lnTo>
                  <a:pt x="6310273" y="3861608"/>
                </a:lnTo>
                <a:lnTo>
                  <a:pt x="6314847" y="3814221"/>
                </a:lnTo>
                <a:lnTo>
                  <a:pt x="6318895" y="3766681"/>
                </a:lnTo>
                <a:lnTo>
                  <a:pt x="6322412" y="3718992"/>
                </a:lnTo>
                <a:lnTo>
                  <a:pt x="6325397" y="3671157"/>
                </a:lnTo>
                <a:lnTo>
                  <a:pt x="6327845" y="3623178"/>
                </a:lnTo>
                <a:lnTo>
                  <a:pt x="6329754" y="3575059"/>
                </a:lnTo>
                <a:lnTo>
                  <a:pt x="6331122" y="3526803"/>
                </a:lnTo>
                <a:lnTo>
                  <a:pt x="6331945" y="3478411"/>
                </a:lnTo>
                <a:lnTo>
                  <a:pt x="6332220" y="3429889"/>
                </a:lnTo>
                <a:lnTo>
                  <a:pt x="6331945" y="3381364"/>
                </a:lnTo>
                <a:lnTo>
                  <a:pt x="6331122" y="3332971"/>
                </a:lnTo>
                <a:lnTo>
                  <a:pt x="6329754" y="3284712"/>
                </a:lnTo>
                <a:lnTo>
                  <a:pt x="6327845" y="3236591"/>
                </a:lnTo>
                <a:lnTo>
                  <a:pt x="6325397" y="3188611"/>
                </a:lnTo>
                <a:lnTo>
                  <a:pt x="6322412" y="3140774"/>
                </a:lnTo>
                <a:lnTo>
                  <a:pt x="6318895" y="3093083"/>
                </a:lnTo>
                <a:lnTo>
                  <a:pt x="6314847" y="3045542"/>
                </a:lnTo>
                <a:lnTo>
                  <a:pt x="6310273" y="2998153"/>
                </a:lnTo>
                <a:lnTo>
                  <a:pt x="6305174" y="2950919"/>
                </a:lnTo>
                <a:lnTo>
                  <a:pt x="6299554" y="2903844"/>
                </a:lnTo>
                <a:lnTo>
                  <a:pt x="6293415" y="2856929"/>
                </a:lnTo>
                <a:lnTo>
                  <a:pt x="6286762" y="2810179"/>
                </a:lnTo>
                <a:lnTo>
                  <a:pt x="6279596" y="2763596"/>
                </a:lnTo>
                <a:lnTo>
                  <a:pt x="6271920" y="2717182"/>
                </a:lnTo>
                <a:lnTo>
                  <a:pt x="6263738" y="2670942"/>
                </a:lnTo>
                <a:lnTo>
                  <a:pt x="6255053" y="2624878"/>
                </a:lnTo>
                <a:lnTo>
                  <a:pt x="6245867" y="2578992"/>
                </a:lnTo>
                <a:lnTo>
                  <a:pt x="6236183" y="2533289"/>
                </a:lnTo>
                <a:lnTo>
                  <a:pt x="6226005" y="2487770"/>
                </a:lnTo>
                <a:lnTo>
                  <a:pt x="6215335" y="2442439"/>
                </a:lnTo>
                <a:lnTo>
                  <a:pt x="6204176" y="2397298"/>
                </a:lnTo>
                <a:lnTo>
                  <a:pt x="6192531" y="2352351"/>
                </a:lnTo>
                <a:lnTo>
                  <a:pt x="6180404" y="2307601"/>
                </a:lnTo>
                <a:lnTo>
                  <a:pt x="6167796" y="2263050"/>
                </a:lnTo>
                <a:lnTo>
                  <a:pt x="6154712" y="2218702"/>
                </a:lnTo>
                <a:lnTo>
                  <a:pt x="6141153" y="2174559"/>
                </a:lnTo>
                <a:lnTo>
                  <a:pt x="6127124" y="2130625"/>
                </a:lnTo>
                <a:lnTo>
                  <a:pt x="6112627" y="2086901"/>
                </a:lnTo>
                <a:lnTo>
                  <a:pt x="6097664" y="2043393"/>
                </a:lnTo>
                <a:lnTo>
                  <a:pt x="6082239" y="2000101"/>
                </a:lnTo>
                <a:lnTo>
                  <a:pt x="6066355" y="1957030"/>
                </a:lnTo>
                <a:lnTo>
                  <a:pt x="6050015" y="1914182"/>
                </a:lnTo>
                <a:lnTo>
                  <a:pt x="6033221" y="1871559"/>
                </a:lnTo>
                <a:lnTo>
                  <a:pt x="6015977" y="1829166"/>
                </a:lnTo>
                <a:lnTo>
                  <a:pt x="5998285" y="1787005"/>
                </a:lnTo>
                <a:lnTo>
                  <a:pt x="5980149" y="1745079"/>
                </a:lnTo>
                <a:lnTo>
                  <a:pt x="5961571" y="1703391"/>
                </a:lnTo>
                <a:lnTo>
                  <a:pt x="5942555" y="1661944"/>
                </a:lnTo>
                <a:lnTo>
                  <a:pt x="5923103" y="1620741"/>
                </a:lnTo>
                <a:lnTo>
                  <a:pt x="5903219" y="1579784"/>
                </a:lnTo>
                <a:lnTo>
                  <a:pt x="5882905" y="1539077"/>
                </a:lnTo>
                <a:lnTo>
                  <a:pt x="5862164" y="1498623"/>
                </a:lnTo>
                <a:lnTo>
                  <a:pt x="5840999" y="1458424"/>
                </a:lnTo>
                <a:lnTo>
                  <a:pt x="5819413" y="1418484"/>
                </a:lnTo>
                <a:lnTo>
                  <a:pt x="5797410" y="1378806"/>
                </a:lnTo>
                <a:lnTo>
                  <a:pt x="5774991" y="1339392"/>
                </a:lnTo>
                <a:lnTo>
                  <a:pt x="5752161" y="1300245"/>
                </a:lnTo>
                <a:lnTo>
                  <a:pt x="5728921" y="1261369"/>
                </a:lnTo>
                <a:lnTo>
                  <a:pt x="5705275" y="1222766"/>
                </a:lnTo>
                <a:lnTo>
                  <a:pt x="5681226" y="1184440"/>
                </a:lnTo>
                <a:lnTo>
                  <a:pt x="5656777" y="1146393"/>
                </a:lnTo>
                <a:lnTo>
                  <a:pt x="5631931" y="1108628"/>
                </a:lnTo>
                <a:lnTo>
                  <a:pt x="5606690" y="1071148"/>
                </a:lnTo>
                <a:lnTo>
                  <a:pt x="5581058" y="1033956"/>
                </a:lnTo>
                <a:lnTo>
                  <a:pt x="5555038" y="997055"/>
                </a:lnTo>
                <a:lnTo>
                  <a:pt x="5528632" y="960449"/>
                </a:lnTo>
                <a:lnTo>
                  <a:pt x="5501843" y="924139"/>
                </a:lnTo>
                <a:lnTo>
                  <a:pt x="5474676" y="888129"/>
                </a:lnTo>
                <a:lnTo>
                  <a:pt x="5447131" y="852422"/>
                </a:lnTo>
                <a:lnTo>
                  <a:pt x="5419213" y="817021"/>
                </a:lnTo>
                <a:lnTo>
                  <a:pt x="5390924" y="781929"/>
                </a:lnTo>
                <a:lnTo>
                  <a:pt x="5362268" y="747149"/>
                </a:lnTo>
                <a:lnTo>
                  <a:pt x="5333246" y="712683"/>
                </a:lnTo>
                <a:lnTo>
                  <a:pt x="5303863" y="678535"/>
                </a:lnTo>
                <a:lnTo>
                  <a:pt x="5274121" y="644707"/>
                </a:lnTo>
                <a:lnTo>
                  <a:pt x="5244023" y="611203"/>
                </a:lnTo>
                <a:lnTo>
                  <a:pt x="5213572" y="578025"/>
                </a:lnTo>
                <a:lnTo>
                  <a:pt x="5182771" y="545177"/>
                </a:lnTo>
                <a:lnTo>
                  <a:pt x="5151623" y="512662"/>
                </a:lnTo>
                <a:lnTo>
                  <a:pt x="5120131" y="480481"/>
                </a:lnTo>
                <a:lnTo>
                  <a:pt x="5088297" y="448639"/>
                </a:lnTo>
                <a:lnTo>
                  <a:pt x="5056126" y="417139"/>
                </a:lnTo>
                <a:lnTo>
                  <a:pt x="5023619" y="385982"/>
                </a:lnTo>
                <a:lnTo>
                  <a:pt x="4990780" y="355173"/>
                </a:lnTo>
                <a:lnTo>
                  <a:pt x="4957611" y="324713"/>
                </a:lnTo>
                <a:lnTo>
                  <a:pt x="4924116" y="294607"/>
                </a:lnTo>
                <a:lnTo>
                  <a:pt x="4890298" y="264857"/>
                </a:lnTo>
                <a:lnTo>
                  <a:pt x="4856159" y="235466"/>
                </a:lnTo>
                <a:lnTo>
                  <a:pt x="4821703" y="206437"/>
                </a:lnTo>
                <a:lnTo>
                  <a:pt x="4786932" y="177772"/>
                </a:lnTo>
                <a:lnTo>
                  <a:pt x="4751849" y="149476"/>
                </a:lnTo>
                <a:lnTo>
                  <a:pt x="4716457" y="121550"/>
                </a:lnTo>
                <a:lnTo>
                  <a:pt x="4680760" y="93998"/>
                </a:lnTo>
                <a:lnTo>
                  <a:pt x="4644760" y="66823"/>
                </a:lnTo>
                <a:lnTo>
                  <a:pt x="4608461" y="40027"/>
                </a:lnTo>
                <a:lnTo>
                  <a:pt x="4571864" y="13614"/>
                </a:lnTo>
                <a:lnTo>
                  <a:pt x="4552567" y="0"/>
                </a:lnTo>
                <a:close/>
              </a:path>
            </a:pathLst>
          </a:custGeom>
          <a:solidFill>
            <a:srgbClr val="31A7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52567" y="0"/>
            <a:ext cx="1779905" cy="6858000"/>
          </a:xfrm>
          <a:custGeom>
            <a:avLst/>
            <a:gdLst/>
            <a:ahLst/>
            <a:cxnLst/>
            <a:rect l="l" t="t" r="r" b="b"/>
            <a:pathLst>
              <a:path w="1779904" h="6858000">
                <a:moveTo>
                  <a:pt x="0" y="0"/>
                </a:moveTo>
                <a:lnTo>
                  <a:pt x="55893" y="40027"/>
                </a:lnTo>
                <a:lnTo>
                  <a:pt x="92193" y="66823"/>
                </a:lnTo>
                <a:lnTo>
                  <a:pt x="128193" y="93998"/>
                </a:lnTo>
                <a:lnTo>
                  <a:pt x="163890" y="121550"/>
                </a:lnTo>
                <a:lnTo>
                  <a:pt x="199281" y="149476"/>
                </a:lnTo>
                <a:lnTo>
                  <a:pt x="234364" y="177772"/>
                </a:lnTo>
                <a:lnTo>
                  <a:pt x="269135" y="206437"/>
                </a:lnTo>
                <a:lnTo>
                  <a:pt x="303592" y="235466"/>
                </a:lnTo>
                <a:lnTo>
                  <a:pt x="337730" y="264857"/>
                </a:lnTo>
                <a:lnTo>
                  <a:pt x="371549" y="294607"/>
                </a:lnTo>
                <a:lnTo>
                  <a:pt x="405044" y="324713"/>
                </a:lnTo>
                <a:lnTo>
                  <a:pt x="438212" y="355173"/>
                </a:lnTo>
                <a:lnTo>
                  <a:pt x="471051" y="385982"/>
                </a:lnTo>
                <a:lnTo>
                  <a:pt x="503558" y="417139"/>
                </a:lnTo>
                <a:lnTo>
                  <a:pt x="535730" y="448639"/>
                </a:lnTo>
                <a:lnTo>
                  <a:pt x="567563" y="480481"/>
                </a:lnTo>
                <a:lnTo>
                  <a:pt x="599055" y="512662"/>
                </a:lnTo>
                <a:lnTo>
                  <a:pt x="630204" y="545177"/>
                </a:lnTo>
                <a:lnTo>
                  <a:pt x="661005" y="578025"/>
                </a:lnTo>
                <a:lnTo>
                  <a:pt x="691455" y="611203"/>
                </a:lnTo>
                <a:lnTo>
                  <a:pt x="721553" y="644707"/>
                </a:lnTo>
                <a:lnTo>
                  <a:pt x="751296" y="678535"/>
                </a:lnTo>
                <a:lnTo>
                  <a:pt x="780679" y="712683"/>
                </a:lnTo>
                <a:lnTo>
                  <a:pt x="809700" y="747149"/>
                </a:lnTo>
                <a:lnTo>
                  <a:pt x="838357" y="781929"/>
                </a:lnTo>
                <a:lnTo>
                  <a:pt x="866645" y="817021"/>
                </a:lnTo>
                <a:lnTo>
                  <a:pt x="894564" y="852422"/>
                </a:lnTo>
                <a:lnTo>
                  <a:pt x="922108" y="888129"/>
                </a:lnTo>
                <a:lnTo>
                  <a:pt x="949276" y="924139"/>
                </a:lnTo>
                <a:lnTo>
                  <a:pt x="976064" y="960449"/>
                </a:lnTo>
                <a:lnTo>
                  <a:pt x="1002470" y="997055"/>
                </a:lnTo>
                <a:lnTo>
                  <a:pt x="1028491" y="1033956"/>
                </a:lnTo>
                <a:lnTo>
                  <a:pt x="1054123" y="1071148"/>
                </a:lnTo>
                <a:lnTo>
                  <a:pt x="1079363" y="1108628"/>
                </a:lnTo>
                <a:lnTo>
                  <a:pt x="1104210" y="1146393"/>
                </a:lnTo>
                <a:lnTo>
                  <a:pt x="1128659" y="1184440"/>
                </a:lnTo>
                <a:lnTo>
                  <a:pt x="1152708" y="1222766"/>
                </a:lnTo>
                <a:lnTo>
                  <a:pt x="1176354" y="1261369"/>
                </a:lnTo>
                <a:lnTo>
                  <a:pt x="1199593" y="1300245"/>
                </a:lnTo>
                <a:lnTo>
                  <a:pt x="1222424" y="1339392"/>
                </a:lnTo>
                <a:lnTo>
                  <a:pt x="1244842" y="1378806"/>
                </a:lnTo>
                <a:lnTo>
                  <a:pt x="1266846" y="1418484"/>
                </a:lnTo>
                <a:lnTo>
                  <a:pt x="1288432" y="1458424"/>
                </a:lnTo>
                <a:lnTo>
                  <a:pt x="1309596" y="1498623"/>
                </a:lnTo>
                <a:lnTo>
                  <a:pt x="1330337" y="1539077"/>
                </a:lnTo>
                <a:lnTo>
                  <a:pt x="1350652" y="1579784"/>
                </a:lnTo>
                <a:lnTo>
                  <a:pt x="1370536" y="1620741"/>
                </a:lnTo>
                <a:lnTo>
                  <a:pt x="1389988" y="1661944"/>
                </a:lnTo>
                <a:lnTo>
                  <a:pt x="1409004" y="1703391"/>
                </a:lnTo>
                <a:lnTo>
                  <a:pt x="1427582" y="1745079"/>
                </a:lnTo>
                <a:lnTo>
                  <a:pt x="1445718" y="1787005"/>
                </a:lnTo>
                <a:lnTo>
                  <a:pt x="1463409" y="1829166"/>
                </a:lnTo>
                <a:lnTo>
                  <a:pt x="1480653" y="1871559"/>
                </a:lnTo>
                <a:lnTo>
                  <a:pt x="1497447" y="1914182"/>
                </a:lnTo>
                <a:lnTo>
                  <a:pt x="1513787" y="1957030"/>
                </a:lnTo>
                <a:lnTo>
                  <a:pt x="1529672" y="2000101"/>
                </a:lnTo>
                <a:lnTo>
                  <a:pt x="1545096" y="2043393"/>
                </a:lnTo>
                <a:lnTo>
                  <a:pt x="1560059" y="2086901"/>
                </a:lnTo>
                <a:lnTo>
                  <a:pt x="1574557" y="2130625"/>
                </a:lnTo>
                <a:lnTo>
                  <a:pt x="1588586" y="2174559"/>
                </a:lnTo>
                <a:lnTo>
                  <a:pt x="1602144" y="2218702"/>
                </a:lnTo>
                <a:lnTo>
                  <a:pt x="1615229" y="2263050"/>
                </a:lnTo>
                <a:lnTo>
                  <a:pt x="1627836" y="2307601"/>
                </a:lnTo>
                <a:lnTo>
                  <a:pt x="1639964" y="2352351"/>
                </a:lnTo>
                <a:lnTo>
                  <a:pt x="1651608" y="2397298"/>
                </a:lnTo>
                <a:lnTo>
                  <a:pt x="1662767" y="2442439"/>
                </a:lnTo>
                <a:lnTo>
                  <a:pt x="1673437" y="2487770"/>
                </a:lnTo>
                <a:lnTo>
                  <a:pt x="1683616" y="2533289"/>
                </a:lnTo>
                <a:lnTo>
                  <a:pt x="1693299" y="2578992"/>
                </a:lnTo>
                <a:lnTo>
                  <a:pt x="1702485" y="2624878"/>
                </a:lnTo>
                <a:lnTo>
                  <a:pt x="1711171" y="2670942"/>
                </a:lnTo>
                <a:lnTo>
                  <a:pt x="1719353" y="2717182"/>
                </a:lnTo>
                <a:lnTo>
                  <a:pt x="1727028" y="2763596"/>
                </a:lnTo>
                <a:lnTo>
                  <a:pt x="1734194" y="2810179"/>
                </a:lnTo>
                <a:lnTo>
                  <a:pt x="1740848" y="2856929"/>
                </a:lnTo>
                <a:lnTo>
                  <a:pt x="1746986" y="2903844"/>
                </a:lnTo>
                <a:lnTo>
                  <a:pt x="1752606" y="2950919"/>
                </a:lnTo>
                <a:lnTo>
                  <a:pt x="1757705" y="2998153"/>
                </a:lnTo>
                <a:lnTo>
                  <a:pt x="1762280" y="3045542"/>
                </a:lnTo>
                <a:lnTo>
                  <a:pt x="1766327" y="3093083"/>
                </a:lnTo>
                <a:lnTo>
                  <a:pt x="1769845" y="3140774"/>
                </a:lnTo>
                <a:lnTo>
                  <a:pt x="1772829" y="3188611"/>
                </a:lnTo>
                <a:lnTo>
                  <a:pt x="1775277" y="3236591"/>
                </a:lnTo>
                <a:lnTo>
                  <a:pt x="1777187" y="3284712"/>
                </a:lnTo>
                <a:lnTo>
                  <a:pt x="1778554" y="3332971"/>
                </a:lnTo>
                <a:lnTo>
                  <a:pt x="1779377" y="3381364"/>
                </a:lnTo>
                <a:lnTo>
                  <a:pt x="1779652" y="3429889"/>
                </a:lnTo>
                <a:lnTo>
                  <a:pt x="1779377" y="3478411"/>
                </a:lnTo>
                <a:lnTo>
                  <a:pt x="1778554" y="3526803"/>
                </a:lnTo>
                <a:lnTo>
                  <a:pt x="1777187" y="3575059"/>
                </a:lnTo>
                <a:lnTo>
                  <a:pt x="1775277" y="3623178"/>
                </a:lnTo>
                <a:lnTo>
                  <a:pt x="1772829" y="3671157"/>
                </a:lnTo>
                <a:lnTo>
                  <a:pt x="1769845" y="3718992"/>
                </a:lnTo>
                <a:lnTo>
                  <a:pt x="1766327" y="3766681"/>
                </a:lnTo>
                <a:lnTo>
                  <a:pt x="1762280" y="3814221"/>
                </a:lnTo>
                <a:lnTo>
                  <a:pt x="1757705" y="3861608"/>
                </a:lnTo>
                <a:lnTo>
                  <a:pt x="1752606" y="3908840"/>
                </a:lnTo>
                <a:lnTo>
                  <a:pt x="1746986" y="3955914"/>
                </a:lnTo>
                <a:lnTo>
                  <a:pt x="1740848" y="4002826"/>
                </a:lnTo>
                <a:lnTo>
                  <a:pt x="1734194" y="4049575"/>
                </a:lnTo>
                <a:lnTo>
                  <a:pt x="1727028" y="4096157"/>
                </a:lnTo>
                <a:lnTo>
                  <a:pt x="1719353" y="4142568"/>
                </a:lnTo>
                <a:lnTo>
                  <a:pt x="1711171" y="4188807"/>
                </a:lnTo>
                <a:lnTo>
                  <a:pt x="1702485" y="4234870"/>
                </a:lnTo>
                <a:lnTo>
                  <a:pt x="1693299" y="4280753"/>
                </a:lnTo>
                <a:lnTo>
                  <a:pt x="1683616" y="4326456"/>
                </a:lnTo>
                <a:lnTo>
                  <a:pt x="1673437" y="4371973"/>
                </a:lnTo>
                <a:lnTo>
                  <a:pt x="1662767" y="4417303"/>
                </a:lnTo>
                <a:lnTo>
                  <a:pt x="1651608" y="4462441"/>
                </a:lnTo>
                <a:lnTo>
                  <a:pt x="1639964" y="4507387"/>
                </a:lnTo>
                <a:lnTo>
                  <a:pt x="1627836" y="4552136"/>
                </a:lnTo>
                <a:lnTo>
                  <a:pt x="1615229" y="4596685"/>
                </a:lnTo>
                <a:lnTo>
                  <a:pt x="1602144" y="4641032"/>
                </a:lnTo>
                <a:lnTo>
                  <a:pt x="1588586" y="4685173"/>
                </a:lnTo>
                <a:lnTo>
                  <a:pt x="1574557" y="4729106"/>
                </a:lnTo>
                <a:lnTo>
                  <a:pt x="1560059" y="4772828"/>
                </a:lnTo>
                <a:lnTo>
                  <a:pt x="1545096" y="4816335"/>
                </a:lnTo>
                <a:lnTo>
                  <a:pt x="1529672" y="4859625"/>
                </a:lnTo>
                <a:lnTo>
                  <a:pt x="1513787" y="4902695"/>
                </a:lnTo>
                <a:lnTo>
                  <a:pt x="1497447" y="4945542"/>
                </a:lnTo>
                <a:lnTo>
                  <a:pt x="1480653" y="4988163"/>
                </a:lnTo>
                <a:lnTo>
                  <a:pt x="1463409" y="5030554"/>
                </a:lnTo>
                <a:lnTo>
                  <a:pt x="1445718" y="5072714"/>
                </a:lnTo>
                <a:lnTo>
                  <a:pt x="1427582" y="5114639"/>
                </a:lnTo>
                <a:lnTo>
                  <a:pt x="1409004" y="5156325"/>
                </a:lnTo>
                <a:lnTo>
                  <a:pt x="1389988" y="5197771"/>
                </a:lnTo>
                <a:lnTo>
                  <a:pt x="1370536" y="5238973"/>
                </a:lnTo>
                <a:lnTo>
                  <a:pt x="1350652" y="5279929"/>
                </a:lnTo>
                <a:lnTo>
                  <a:pt x="1330337" y="5320634"/>
                </a:lnTo>
                <a:lnTo>
                  <a:pt x="1309596" y="5361087"/>
                </a:lnTo>
                <a:lnTo>
                  <a:pt x="1288432" y="5401285"/>
                </a:lnTo>
                <a:lnTo>
                  <a:pt x="1266846" y="5441224"/>
                </a:lnTo>
                <a:lnTo>
                  <a:pt x="1244842" y="5480901"/>
                </a:lnTo>
                <a:lnTo>
                  <a:pt x="1222424" y="5520314"/>
                </a:lnTo>
                <a:lnTo>
                  <a:pt x="1199593" y="5559459"/>
                </a:lnTo>
                <a:lnTo>
                  <a:pt x="1176354" y="5598334"/>
                </a:lnTo>
                <a:lnTo>
                  <a:pt x="1152708" y="5636936"/>
                </a:lnTo>
                <a:lnTo>
                  <a:pt x="1128659" y="5675261"/>
                </a:lnTo>
                <a:lnTo>
                  <a:pt x="1104210" y="5713307"/>
                </a:lnTo>
                <a:lnTo>
                  <a:pt x="1079363" y="5751071"/>
                </a:lnTo>
                <a:lnTo>
                  <a:pt x="1054123" y="5788550"/>
                </a:lnTo>
                <a:lnTo>
                  <a:pt x="1028491" y="5825740"/>
                </a:lnTo>
                <a:lnTo>
                  <a:pt x="1002470" y="5862640"/>
                </a:lnTo>
                <a:lnTo>
                  <a:pt x="976064" y="5899245"/>
                </a:lnTo>
                <a:lnTo>
                  <a:pt x="949276" y="5935554"/>
                </a:lnTo>
                <a:lnTo>
                  <a:pt x="922108" y="5971563"/>
                </a:lnTo>
                <a:lnTo>
                  <a:pt x="894564" y="6007269"/>
                </a:lnTo>
                <a:lnTo>
                  <a:pt x="866645" y="6042669"/>
                </a:lnTo>
                <a:lnTo>
                  <a:pt x="838357" y="6077760"/>
                </a:lnTo>
                <a:lnTo>
                  <a:pt x="809700" y="6112539"/>
                </a:lnTo>
                <a:lnTo>
                  <a:pt x="780679" y="6147004"/>
                </a:lnTo>
                <a:lnTo>
                  <a:pt x="751296" y="6181151"/>
                </a:lnTo>
                <a:lnTo>
                  <a:pt x="721553" y="6214978"/>
                </a:lnTo>
                <a:lnTo>
                  <a:pt x="691455" y="6248481"/>
                </a:lnTo>
                <a:lnTo>
                  <a:pt x="661005" y="6281658"/>
                </a:lnTo>
                <a:lnTo>
                  <a:pt x="630204" y="6314505"/>
                </a:lnTo>
                <a:lnTo>
                  <a:pt x="599055" y="6347020"/>
                </a:lnTo>
                <a:lnTo>
                  <a:pt x="567563" y="6379199"/>
                </a:lnTo>
                <a:lnTo>
                  <a:pt x="535730" y="6411040"/>
                </a:lnTo>
                <a:lnTo>
                  <a:pt x="503558" y="6442540"/>
                </a:lnTo>
                <a:lnTo>
                  <a:pt x="471051" y="6473696"/>
                </a:lnTo>
                <a:lnTo>
                  <a:pt x="438212" y="6504505"/>
                </a:lnTo>
                <a:lnTo>
                  <a:pt x="405044" y="6534963"/>
                </a:lnTo>
                <a:lnTo>
                  <a:pt x="371549" y="6565068"/>
                </a:lnTo>
                <a:lnTo>
                  <a:pt x="337730" y="6594818"/>
                </a:lnTo>
                <a:lnTo>
                  <a:pt x="303592" y="6624208"/>
                </a:lnTo>
                <a:lnTo>
                  <a:pt x="269135" y="6653237"/>
                </a:lnTo>
                <a:lnTo>
                  <a:pt x="234364" y="6681900"/>
                </a:lnTo>
                <a:lnTo>
                  <a:pt x="199281" y="6710196"/>
                </a:lnTo>
                <a:lnTo>
                  <a:pt x="163890" y="6738121"/>
                </a:lnTo>
                <a:lnTo>
                  <a:pt x="128193" y="6765672"/>
                </a:lnTo>
                <a:lnTo>
                  <a:pt x="92193" y="6792847"/>
                </a:lnTo>
                <a:lnTo>
                  <a:pt x="55893" y="6819642"/>
                </a:lnTo>
                <a:lnTo>
                  <a:pt x="19296" y="6846054"/>
                </a:lnTo>
                <a:lnTo>
                  <a:pt x="2368" y="6857997"/>
                </a:lnTo>
              </a:path>
            </a:pathLst>
          </a:custGeom>
          <a:ln w="228600">
            <a:solidFill>
              <a:srgbClr val="A2D7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9808" y="795680"/>
            <a:ext cx="2157984" cy="429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45152" y="0"/>
            <a:ext cx="7543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28547" y="1946528"/>
            <a:ext cx="4830445" cy="4331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815"/>
              </a:lnSpc>
            </a:pPr>
            <a:r>
              <a:rPr dirty="0" sz="5950" spc="-95" b="1">
                <a:solidFill>
                  <a:srgbClr val="FFFFFF"/>
                </a:solidFill>
                <a:latin typeface="Arial Black"/>
                <a:cs typeface="Arial Black"/>
              </a:rPr>
              <a:t>Capitol</a:t>
            </a:r>
            <a:r>
              <a:rPr dirty="0" sz="5950" spc="-740" b="1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5950" spc="-310" b="1">
                <a:solidFill>
                  <a:srgbClr val="FFFFFF"/>
                </a:solidFill>
                <a:latin typeface="Arial Black"/>
                <a:cs typeface="Arial Black"/>
              </a:rPr>
              <a:t>Hill</a:t>
            </a:r>
            <a:endParaRPr sz="5950">
              <a:latin typeface="Arial Black"/>
              <a:cs typeface="Arial Black"/>
            </a:endParaRPr>
          </a:p>
          <a:p>
            <a:pPr marL="12700" marR="5080">
              <a:lnSpc>
                <a:spcPts val="6490"/>
              </a:lnSpc>
              <a:spcBef>
                <a:spcPts val="430"/>
              </a:spcBef>
            </a:pPr>
            <a:r>
              <a:rPr dirty="0" sz="5950" spc="1490" b="1">
                <a:solidFill>
                  <a:srgbClr val="FFFFFF"/>
                </a:solidFill>
                <a:latin typeface="Arial Black"/>
                <a:cs typeface="Arial Black"/>
              </a:rPr>
              <a:t>- </a:t>
            </a:r>
            <a:r>
              <a:rPr dirty="0" sz="5950" spc="-204" b="1">
                <a:solidFill>
                  <a:srgbClr val="FFFFFF"/>
                </a:solidFill>
                <a:latin typeface="Arial Black"/>
                <a:cs typeface="Arial Black"/>
              </a:rPr>
              <a:t>where  </a:t>
            </a:r>
            <a:r>
              <a:rPr dirty="0" sz="5950" spc="5" b="1">
                <a:solidFill>
                  <a:srgbClr val="FFFFFF"/>
                </a:solidFill>
                <a:latin typeface="Arial Black"/>
                <a:cs typeface="Arial Black"/>
              </a:rPr>
              <a:t>major</a:t>
            </a:r>
            <a:r>
              <a:rPr dirty="0" sz="5950" spc="-735" b="1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5950" spc="-180" b="1">
                <a:solidFill>
                  <a:srgbClr val="FFFFFF"/>
                </a:solidFill>
                <a:latin typeface="Arial Black"/>
                <a:cs typeface="Arial Black"/>
              </a:rPr>
              <a:t>water  decisions  </a:t>
            </a:r>
            <a:r>
              <a:rPr dirty="0" sz="5950" spc="-95" b="1">
                <a:solidFill>
                  <a:srgbClr val="FFFFFF"/>
                </a:solidFill>
                <a:latin typeface="Arial Black"/>
                <a:cs typeface="Arial Black"/>
              </a:rPr>
              <a:t>are</a:t>
            </a:r>
            <a:r>
              <a:rPr dirty="0" sz="5950" spc="-790" b="1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5950" spc="90" b="1">
                <a:solidFill>
                  <a:srgbClr val="FFFFFF"/>
                </a:solidFill>
                <a:latin typeface="Arial Black"/>
                <a:cs typeface="Arial Black"/>
              </a:rPr>
              <a:t>made</a:t>
            </a:r>
            <a:endParaRPr sz="59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0277" y="1819402"/>
            <a:ext cx="5433695" cy="12477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200" spc="-250" b="1">
                <a:solidFill>
                  <a:srgbClr val="0D2841"/>
                </a:solidFill>
                <a:latin typeface="Arial"/>
                <a:cs typeface="Arial"/>
              </a:rPr>
              <a:t>BUT</a:t>
            </a:r>
            <a:r>
              <a:rPr dirty="0" sz="7200" spc="-509" b="1">
                <a:solidFill>
                  <a:srgbClr val="0D2841"/>
                </a:solidFill>
                <a:latin typeface="Arial"/>
                <a:cs typeface="Arial"/>
              </a:rPr>
              <a:t> </a:t>
            </a:r>
            <a:r>
              <a:rPr dirty="0" sz="7200" spc="-440" b="1">
                <a:solidFill>
                  <a:srgbClr val="0D2841"/>
                </a:solidFill>
                <a:latin typeface="Arial"/>
                <a:cs typeface="Arial"/>
              </a:rPr>
              <a:t>FIRST….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332220" cy="6858000"/>
          </a:xfrm>
          <a:custGeom>
            <a:avLst/>
            <a:gdLst/>
            <a:ahLst/>
            <a:cxnLst/>
            <a:rect l="l" t="t" r="r" b="b"/>
            <a:pathLst>
              <a:path w="6332220" h="6858000">
                <a:moveTo>
                  <a:pt x="4552567" y="0"/>
                </a:moveTo>
                <a:lnTo>
                  <a:pt x="0" y="0"/>
                </a:lnTo>
                <a:lnTo>
                  <a:pt x="0" y="6857997"/>
                </a:lnTo>
                <a:lnTo>
                  <a:pt x="4554936" y="6857997"/>
                </a:lnTo>
                <a:lnTo>
                  <a:pt x="4571864" y="6846054"/>
                </a:lnTo>
                <a:lnTo>
                  <a:pt x="4608461" y="6819642"/>
                </a:lnTo>
                <a:lnTo>
                  <a:pt x="4644760" y="6792847"/>
                </a:lnTo>
                <a:lnTo>
                  <a:pt x="4680760" y="6765672"/>
                </a:lnTo>
                <a:lnTo>
                  <a:pt x="4716457" y="6738121"/>
                </a:lnTo>
                <a:lnTo>
                  <a:pt x="4751849" y="6710196"/>
                </a:lnTo>
                <a:lnTo>
                  <a:pt x="4786932" y="6681900"/>
                </a:lnTo>
                <a:lnTo>
                  <a:pt x="4821703" y="6653237"/>
                </a:lnTo>
                <a:lnTo>
                  <a:pt x="4856159" y="6624208"/>
                </a:lnTo>
                <a:lnTo>
                  <a:pt x="4890298" y="6594818"/>
                </a:lnTo>
                <a:lnTo>
                  <a:pt x="4924116" y="6565068"/>
                </a:lnTo>
                <a:lnTo>
                  <a:pt x="4957611" y="6534963"/>
                </a:lnTo>
                <a:lnTo>
                  <a:pt x="4990780" y="6504505"/>
                </a:lnTo>
                <a:lnTo>
                  <a:pt x="5023619" y="6473696"/>
                </a:lnTo>
                <a:lnTo>
                  <a:pt x="5056126" y="6442540"/>
                </a:lnTo>
                <a:lnTo>
                  <a:pt x="5088297" y="6411040"/>
                </a:lnTo>
                <a:lnTo>
                  <a:pt x="5120131" y="6379199"/>
                </a:lnTo>
                <a:lnTo>
                  <a:pt x="5151623" y="6347020"/>
                </a:lnTo>
                <a:lnTo>
                  <a:pt x="5182771" y="6314505"/>
                </a:lnTo>
                <a:lnTo>
                  <a:pt x="5213572" y="6281658"/>
                </a:lnTo>
                <a:lnTo>
                  <a:pt x="5244023" y="6248481"/>
                </a:lnTo>
                <a:lnTo>
                  <a:pt x="5274121" y="6214978"/>
                </a:lnTo>
                <a:lnTo>
                  <a:pt x="5303863" y="6181151"/>
                </a:lnTo>
                <a:lnTo>
                  <a:pt x="5333246" y="6147004"/>
                </a:lnTo>
                <a:lnTo>
                  <a:pt x="5362268" y="6112539"/>
                </a:lnTo>
                <a:lnTo>
                  <a:pt x="5390924" y="6077760"/>
                </a:lnTo>
                <a:lnTo>
                  <a:pt x="5419213" y="6042669"/>
                </a:lnTo>
                <a:lnTo>
                  <a:pt x="5447131" y="6007269"/>
                </a:lnTo>
                <a:lnTo>
                  <a:pt x="5474676" y="5971563"/>
                </a:lnTo>
                <a:lnTo>
                  <a:pt x="5501843" y="5935554"/>
                </a:lnTo>
                <a:lnTo>
                  <a:pt x="5528632" y="5899245"/>
                </a:lnTo>
                <a:lnTo>
                  <a:pt x="5555038" y="5862640"/>
                </a:lnTo>
                <a:lnTo>
                  <a:pt x="5581058" y="5825740"/>
                </a:lnTo>
                <a:lnTo>
                  <a:pt x="5606690" y="5788550"/>
                </a:lnTo>
                <a:lnTo>
                  <a:pt x="5631931" y="5751071"/>
                </a:lnTo>
                <a:lnTo>
                  <a:pt x="5656777" y="5713307"/>
                </a:lnTo>
                <a:lnTo>
                  <a:pt x="5681226" y="5675261"/>
                </a:lnTo>
                <a:lnTo>
                  <a:pt x="5705275" y="5636936"/>
                </a:lnTo>
                <a:lnTo>
                  <a:pt x="5728921" y="5598334"/>
                </a:lnTo>
                <a:lnTo>
                  <a:pt x="5752161" y="5559459"/>
                </a:lnTo>
                <a:lnTo>
                  <a:pt x="5774991" y="5520314"/>
                </a:lnTo>
                <a:lnTo>
                  <a:pt x="5797410" y="5480901"/>
                </a:lnTo>
                <a:lnTo>
                  <a:pt x="5819413" y="5441224"/>
                </a:lnTo>
                <a:lnTo>
                  <a:pt x="5840999" y="5401285"/>
                </a:lnTo>
                <a:lnTo>
                  <a:pt x="5862164" y="5361087"/>
                </a:lnTo>
                <a:lnTo>
                  <a:pt x="5882905" y="5320634"/>
                </a:lnTo>
                <a:lnTo>
                  <a:pt x="5903219" y="5279929"/>
                </a:lnTo>
                <a:lnTo>
                  <a:pt x="5923103" y="5238973"/>
                </a:lnTo>
                <a:lnTo>
                  <a:pt x="5942555" y="5197771"/>
                </a:lnTo>
                <a:lnTo>
                  <a:pt x="5961571" y="5156325"/>
                </a:lnTo>
                <a:lnTo>
                  <a:pt x="5980149" y="5114639"/>
                </a:lnTo>
                <a:lnTo>
                  <a:pt x="5998285" y="5072714"/>
                </a:lnTo>
                <a:lnTo>
                  <a:pt x="6015977" y="5030554"/>
                </a:lnTo>
                <a:lnTo>
                  <a:pt x="6033221" y="4988163"/>
                </a:lnTo>
                <a:lnTo>
                  <a:pt x="6050015" y="4945542"/>
                </a:lnTo>
                <a:lnTo>
                  <a:pt x="6066355" y="4902695"/>
                </a:lnTo>
                <a:lnTo>
                  <a:pt x="6082239" y="4859625"/>
                </a:lnTo>
                <a:lnTo>
                  <a:pt x="6097664" y="4816335"/>
                </a:lnTo>
                <a:lnTo>
                  <a:pt x="6112627" y="4772828"/>
                </a:lnTo>
                <a:lnTo>
                  <a:pt x="6127124" y="4729106"/>
                </a:lnTo>
                <a:lnTo>
                  <a:pt x="6141153" y="4685173"/>
                </a:lnTo>
                <a:lnTo>
                  <a:pt x="6154712" y="4641032"/>
                </a:lnTo>
                <a:lnTo>
                  <a:pt x="6167796" y="4596685"/>
                </a:lnTo>
                <a:lnTo>
                  <a:pt x="6180404" y="4552136"/>
                </a:lnTo>
                <a:lnTo>
                  <a:pt x="6192531" y="4507387"/>
                </a:lnTo>
                <a:lnTo>
                  <a:pt x="6204176" y="4462441"/>
                </a:lnTo>
                <a:lnTo>
                  <a:pt x="6215335" y="4417303"/>
                </a:lnTo>
                <a:lnTo>
                  <a:pt x="6226005" y="4371973"/>
                </a:lnTo>
                <a:lnTo>
                  <a:pt x="6236183" y="4326456"/>
                </a:lnTo>
                <a:lnTo>
                  <a:pt x="6245867" y="4280753"/>
                </a:lnTo>
                <a:lnTo>
                  <a:pt x="6255053" y="4234870"/>
                </a:lnTo>
                <a:lnTo>
                  <a:pt x="6263738" y="4188807"/>
                </a:lnTo>
                <a:lnTo>
                  <a:pt x="6271920" y="4142568"/>
                </a:lnTo>
                <a:lnTo>
                  <a:pt x="6279596" y="4096157"/>
                </a:lnTo>
                <a:lnTo>
                  <a:pt x="6286762" y="4049575"/>
                </a:lnTo>
                <a:lnTo>
                  <a:pt x="6293415" y="4002826"/>
                </a:lnTo>
                <a:lnTo>
                  <a:pt x="6299554" y="3955914"/>
                </a:lnTo>
                <a:lnTo>
                  <a:pt x="6305174" y="3908840"/>
                </a:lnTo>
                <a:lnTo>
                  <a:pt x="6310273" y="3861608"/>
                </a:lnTo>
                <a:lnTo>
                  <a:pt x="6314847" y="3814221"/>
                </a:lnTo>
                <a:lnTo>
                  <a:pt x="6318895" y="3766681"/>
                </a:lnTo>
                <a:lnTo>
                  <a:pt x="6322412" y="3718992"/>
                </a:lnTo>
                <a:lnTo>
                  <a:pt x="6325397" y="3671157"/>
                </a:lnTo>
                <a:lnTo>
                  <a:pt x="6327845" y="3623178"/>
                </a:lnTo>
                <a:lnTo>
                  <a:pt x="6329754" y="3575059"/>
                </a:lnTo>
                <a:lnTo>
                  <a:pt x="6331122" y="3526803"/>
                </a:lnTo>
                <a:lnTo>
                  <a:pt x="6331945" y="3478411"/>
                </a:lnTo>
                <a:lnTo>
                  <a:pt x="6332220" y="3429889"/>
                </a:lnTo>
                <a:lnTo>
                  <a:pt x="6331945" y="3381364"/>
                </a:lnTo>
                <a:lnTo>
                  <a:pt x="6331122" y="3332971"/>
                </a:lnTo>
                <a:lnTo>
                  <a:pt x="6329754" y="3284712"/>
                </a:lnTo>
                <a:lnTo>
                  <a:pt x="6327845" y="3236591"/>
                </a:lnTo>
                <a:lnTo>
                  <a:pt x="6325397" y="3188611"/>
                </a:lnTo>
                <a:lnTo>
                  <a:pt x="6322412" y="3140774"/>
                </a:lnTo>
                <a:lnTo>
                  <a:pt x="6318895" y="3093083"/>
                </a:lnTo>
                <a:lnTo>
                  <a:pt x="6314847" y="3045542"/>
                </a:lnTo>
                <a:lnTo>
                  <a:pt x="6310273" y="2998153"/>
                </a:lnTo>
                <a:lnTo>
                  <a:pt x="6305174" y="2950919"/>
                </a:lnTo>
                <a:lnTo>
                  <a:pt x="6299554" y="2903844"/>
                </a:lnTo>
                <a:lnTo>
                  <a:pt x="6293415" y="2856929"/>
                </a:lnTo>
                <a:lnTo>
                  <a:pt x="6286762" y="2810179"/>
                </a:lnTo>
                <a:lnTo>
                  <a:pt x="6279596" y="2763596"/>
                </a:lnTo>
                <a:lnTo>
                  <a:pt x="6271920" y="2717182"/>
                </a:lnTo>
                <a:lnTo>
                  <a:pt x="6263738" y="2670942"/>
                </a:lnTo>
                <a:lnTo>
                  <a:pt x="6255053" y="2624878"/>
                </a:lnTo>
                <a:lnTo>
                  <a:pt x="6245867" y="2578992"/>
                </a:lnTo>
                <a:lnTo>
                  <a:pt x="6236183" y="2533289"/>
                </a:lnTo>
                <a:lnTo>
                  <a:pt x="6226005" y="2487770"/>
                </a:lnTo>
                <a:lnTo>
                  <a:pt x="6215335" y="2442439"/>
                </a:lnTo>
                <a:lnTo>
                  <a:pt x="6204176" y="2397298"/>
                </a:lnTo>
                <a:lnTo>
                  <a:pt x="6192531" y="2352351"/>
                </a:lnTo>
                <a:lnTo>
                  <a:pt x="6180404" y="2307601"/>
                </a:lnTo>
                <a:lnTo>
                  <a:pt x="6167796" y="2263050"/>
                </a:lnTo>
                <a:lnTo>
                  <a:pt x="6154712" y="2218702"/>
                </a:lnTo>
                <a:lnTo>
                  <a:pt x="6141153" y="2174559"/>
                </a:lnTo>
                <a:lnTo>
                  <a:pt x="6127124" y="2130625"/>
                </a:lnTo>
                <a:lnTo>
                  <a:pt x="6112627" y="2086901"/>
                </a:lnTo>
                <a:lnTo>
                  <a:pt x="6097664" y="2043393"/>
                </a:lnTo>
                <a:lnTo>
                  <a:pt x="6082239" y="2000101"/>
                </a:lnTo>
                <a:lnTo>
                  <a:pt x="6066355" y="1957030"/>
                </a:lnTo>
                <a:lnTo>
                  <a:pt x="6050015" y="1914182"/>
                </a:lnTo>
                <a:lnTo>
                  <a:pt x="6033221" y="1871559"/>
                </a:lnTo>
                <a:lnTo>
                  <a:pt x="6015977" y="1829166"/>
                </a:lnTo>
                <a:lnTo>
                  <a:pt x="5998285" y="1787005"/>
                </a:lnTo>
                <a:lnTo>
                  <a:pt x="5980149" y="1745079"/>
                </a:lnTo>
                <a:lnTo>
                  <a:pt x="5961571" y="1703391"/>
                </a:lnTo>
                <a:lnTo>
                  <a:pt x="5942555" y="1661944"/>
                </a:lnTo>
                <a:lnTo>
                  <a:pt x="5923103" y="1620741"/>
                </a:lnTo>
                <a:lnTo>
                  <a:pt x="5903219" y="1579784"/>
                </a:lnTo>
                <a:lnTo>
                  <a:pt x="5882905" y="1539077"/>
                </a:lnTo>
                <a:lnTo>
                  <a:pt x="5862164" y="1498623"/>
                </a:lnTo>
                <a:lnTo>
                  <a:pt x="5840999" y="1458424"/>
                </a:lnTo>
                <a:lnTo>
                  <a:pt x="5819413" y="1418484"/>
                </a:lnTo>
                <a:lnTo>
                  <a:pt x="5797410" y="1378806"/>
                </a:lnTo>
                <a:lnTo>
                  <a:pt x="5774991" y="1339392"/>
                </a:lnTo>
                <a:lnTo>
                  <a:pt x="5752161" y="1300245"/>
                </a:lnTo>
                <a:lnTo>
                  <a:pt x="5728921" y="1261369"/>
                </a:lnTo>
                <a:lnTo>
                  <a:pt x="5705275" y="1222766"/>
                </a:lnTo>
                <a:lnTo>
                  <a:pt x="5681226" y="1184440"/>
                </a:lnTo>
                <a:lnTo>
                  <a:pt x="5656777" y="1146393"/>
                </a:lnTo>
                <a:lnTo>
                  <a:pt x="5631931" y="1108628"/>
                </a:lnTo>
                <a:lnTo>
                  <a:pt x="5606690" y="1071148"/>
                </a:lnTo>
                <a:lnTo>
                  <a:pt x="5581058" y="1033956"/>
                </a:lnTo>
                <a:lnTo>
                  <a:pt x="5555038" y="997055"/>
                </a:lnTo>
                <a:lnTo>
                  <a:pt x="5528632" y="960449"/>
                </a:lnTo>
                <a:lnTo>
                  <a:pt x="5501843" y="924139"/>
                </a:lnTo>
                <a:lnTo>
                  <a:pt x="5474676" y="888129"/>
                </a:lnTo>
                <a:lnTo>
                  <a:pt x="5447131" y="852422"/>
                </a:lnTo>
                <a:lnTo>
                  <a:pt x="5419213" y="817021"/>
                </a:lnTo>
                <a:lnTo>
                  <a:pt x="5390924" y="781929"/>
                </a:lnTo>
                <a:lnTo>
                  <a:pt x="5362268" y="747149"/>
                </a:lnTo>
                <a:lnTo>
                  <a:pt x="5333246" y="712683"/>
                </a:lnTo>
                <a:lnTo>
                  <a:pt x="5303863" y="678535"/>
                </a:lnTo>
                <a:lnTo>
                  <a:pt x="5274121" y="644707"/>
                </a:lnTo>
                <a:lnTo>
                  <a:pt x="5244023" y="611203"/>
                </a:lnTo>
                <a:lnTo>
                  <a:pt x="5213572" y="578025"/>
                </a:lnTo>
                <a:lnTo>
                  <a:pt x="5182771" y="545177"/>
                </a:lnTo>
                <a:lnTo>
                  <a:pt x="5151623" y="512662"/>
                </a:lnTo>
                <a:lnTo>
                  <a:pt x="5120131" y="480481"/>
                </a:lnTo>
                <a:lnTo>
                  <a:pt x="5088297" y="448639"/>
                </a:lnTo>
                <a:lnTo>
                  <a:pt x="5056126" y="417139"/>
                </a:lnTo>
                <a:lnTo>
                  <a:pt x="5023619" y="385982"/>
                </a:lnTo>
                <a:lnTo>
                  <a:pt x="4990780" y="355173"/>
                </a:lnTo>
                <a:lnTo>
                  <a:pt x="4957611" y="324713"/>
                </a:lnTo>
                <a:lnTo>
                  <a:pt x="4924116" y="294607"/>
                </a:lnTo>
                <a:lnTo>
                  <a:pt x="4890298" y="264857"/>
                </a:lnTo>
                <a:lnTo>
                  <a:pt x="4856159" y="235466"/>
                </a:lnTo>
                <a:lnTo>
                  <a:pt x="4821703" y="206437"/>
                </a:lnTo>
                <a:lnTo>
                  <a:pt x="4786932" y="177772"/>
                </a:lnTo>
                <a:lnTo>
                  <a:pt x="4751849" y="149476"/>
                </a:lnTo>
                <a:lnTo>
                  <a:pt x="4716457" y="121550"/>
                </a:lnTo>
                <a:lnTo>
                  <a:pt x="4680760" y="93998"/>
                </a:lnTo>
                <a:lnTo>
                  <a:pt x="4644760" y="66823"/>
                </a:lnTo>
                <a:lnTo>
                  <a:pt x="4608461" y="40027"/>
                </a:lnTo>
                <a:lnTo>
                  <a:pt x="4571864" y="13614"/>
                </a:lnTo>
                <a:lnTo>
                  <a:pt x="4552567" y="0"/>
                </a:lnTo>
                <a:close/>
              </a:path>
            </a:pathLst>
          </a:custGeom>
          <a:solidFill>
            <a:srgbClr val="31A7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52567" y="0"/>
            <a:ext cx="1779905" cy="6858000"/>
          </a:xfrm>
          <a:custGeom>
            <a:avLst/>
            <a:gdLst/>
            <a:ahLst/>
            <a:cxnLst/>
            <a:rect l="l" t="t" r="r" b="b"/>
            <a:pathLst>
              <a:path w="1779904" h="6858000">
                <a:moveTo>
                  <a:pt x="0" y="0"/>
                </a:moveTo>
                <a:lnTo>
                  <a:pt x="55893" y="40027"/>
                </a:lnTo>
                <a:lnTo>
                  <a:pt x="92193" y="66823"/>
                </a:lnTo>
                <a:lnTo>
                  <a:pt x="128193" y="93998"/>
                </a:lnTo>
                <a:lnTo>
                  <a:pt x="163890" y="121550"/>
                </a:lnTo>
                <a:lnTo>
                  <a:pt x="199281" y="149476"/>
                </a:lnTo>
                <a:lnTo>
                  <a:pt x="234364" y="177772"/>
                </a:lnTo>
                <a:lnTo>
                  <a:pt x="269135" y="206437"/>
                </a:lnTo>
                <a:lnTo>
                  <a:pt x="303592" y="235466"/>
                </a:lnTo>
                <a:lnTo>
                  <a:pt x="337730" y="264857"/>
                </a:lnTo>
                <a:lnTo>
                  <a:pt x="371549" y="294607"/>
                </a:lnTo>
                <a:lnTo>
                  <a:pt x="405044" y="324713"/>
                </a:lnTo>
                <a:lnTo>
                  <a:pt x="438212" y="355173"/>
                </a:lnTo>
                <a:lnTo>
                  <a:pt x="471051" y="385982"/>
                </a:lnTo>
                <a:lnTo>
                  <a:pt x="503558" y="417139"/>
                </a:lnTo>
                <a:lnTo>
                  <a:pt x="535730" y="448639"/>
                </a:lnTo>
                <a:lnTo>
                  <a:pt x="567563" y="480481"/>
                </a:lnTo>
                <a:lnTo>
                  <a:pt x="599055" y="512662"/>
                </a:lnTo>
                <a:lnTo>
                  <a:pt x="630204" y="545177"/>
                </a:lnTo>
                <a:lnTo>
                  <a:pt x="661005" y="578025"/>
                </a:lnTo>
                <a:lnTo>
                  <a:pt x="691455" y="611203"/>
                </a:lnTo>
                <a:lnTo>
                  <a:pt x="721553" y="644707"/>
                </a:lnTo>
                <a:lnTo>
                  <a:pt x="751296" y="678535"/>
                </a:lnTo>
                <a:lnTo>
                  <a:pt x="780679" y="712683"/>
                </a:lnTo>
                <a:lnTo>
                  <a:pt x="809700" y="747149"/>
                </a:lnTo>
                <a:lnTo>
                  <a:pt x="838357" y="781929"/>
                </a:lnTo>
                <a:lnTo>
                  <a:pt x="866645" y="817021"/>
                </a:lnTo>
                <a:lnTo>
                  <a:pt x="894564" y="852422"/>
                </a:lnTo>
                <a:lnTo>
                  <a:pt x="922108" y="888129"/>
                </a:lnTo>
                <a:lnTo>
                  <a:pt x="949276" y="924139"/>
                </a:lnTo>
                <a:lnTo>
                  <a:pt x="976064" y="960449"/>
                </a:lnTo>
                <a:lnTo>
                  <a:pt x="1002470" y="997055"/>
                </a:lnTo>
                <a:lnTo>
                  <a:pt x="1028491" y="1033956"/>
                </a:lnTo>
                <a:lnTo>
                  <a:pt x="1054123" y="1071148"/>
                </a:lnTo>
                <a:lnTo>
                  <a:pt x="1079363" y="1108628"/>
                </a:lnTo>
                <a:lnTo>
                  <a:pt x="1104210" y="1146393"/>
                </a:lnTo>
                <a:lnTo>
                  <a:pt x="1128659" y="1184440"/>
                </a:lnTo>
                <a:lnTo>
                  <a:pt x="1152708" y="1222766"/>
                </a:lnTo>
                <a:lnTo>
                  <a:pt x="1176354" y="1261369"/>
                </a:lnTo>
                <a:lnTo>
                  <a:pt x="1199593" y="1300245"/>
                </a:lnTo>
                <a:lnTo>
                  <a:pt x="1222424" y="1339392"/>
                </a:lnTo>
                <a:lnTo>
                  <a:pt x="1244842" y="1378806"/>
                </a:lnTo>
                <a:lnTo>
                  <a:pt x="1266846" y="1418484"/>
                </a:lnTo>
                <a:lnTo>
                  <a:pt x="1288432" y="1458424"/>
                </a:lnTo>
                <a:lnTo>
                  <a:pt x="1309596" y="1498623"/>
                </a:lnTo>
                <a:lnTo>
                  <a:pt x="1330337" y="1539077"/>
                </a:lnTo>
                <a:lnTo>
                  <a:pt x="1350652" y="1579784"/>
                </a:lnTo>
                <a:lnTo>
                  <a:pt x="1370536" y="1620741"/>
                </a:lnTo>
                <a:lnTo>
                  <a:pt x="1389988" y="1661944"/>
                </a:lnTo>
                <a:lnTo>
                  <a:pt x="1409004" y="1703391"/>
                </a:lnTo>
                <a:lnTo>
                  <a:pt x="1427582" y="1745079"/>
                </a:lnTo>
                <a:lnTo>
                  <a:pt x="1445718" y="1787005"/>
                </a:lnTo>
                <a:lnTo>
                  <a:pt x="1463409" y="1829166"/>
                </a:lnTo>
                <a:lnTo>
                  <a:pt x="1480653" y="1871559"/>
                </a:lnTo>
                <a:lnTo>
                  <a:pt x="1497447" y="1914182"/>
                </a:lnTo>
                <a:lnTo>
                  <a:pt x="1513787" y="1957030"/>
                </a:lnTo>
                <a:lnTo>
                  <a:pt x="1529672" y="2000101"/>
                </a:lnTo>
                <a:lnTo>
                  <a:pt x="1545096" y="2043393"/>
                </a:lnTo>
                <a:lnTo>
                  <a:pt x="1560059" y="2086901"/>
                </a:lnTo>
                <a:lnTo>
                  <a:pt x="1574557" y="2130625"/>
                </a:lnTo>
                <a:lnTo>
                  <a:pt x="1588586" y="2174559"/>
                </a:lnTo>
                <a:lnTo>
                  <a:pt x="1602144" y="2218702"/>
                </a:lnTo>
                <a:lnTo>
                  <a:pt x="1615229" y="2263050"/>
                </a:lnTo>
                <a:lnTo>
                  <a:pt x="1627836" y="2307601"/>
                </a:lnTo>
                <a:lnTo>
                  <a:pt x="1639964" y="2352351"/>
                </a:lnTo>
                <a:lnTo>
                  <a:pt x="1651608" y="2397298"/>
                </a:lnTo>
                <a:lnTo>
                  <a:pt x="1662767" y="2442439"/>
                </a:lnTo>
                <a:lnTo>
                  <a:pt x="1673437" y="2487770"/>
                </a:lnTo>
                <a:lnTo>
                  <a:pt x="1683616" y="2533289"/>
                </a:lnTo>
                <a:lnTo>
                  <a:pt x="1693299" y="2578992"/>
                </a:lnTo>
                <a:lnTo>
                  <a:pt x="1702485" y="2624878"/>
                </a:lnTo>
                <a:lnTo>
                  <a:pt x="1711171" y="2670942"/>
                </a:lnTo>
                <a:lnTo>
                  <a:pt x="1719353" y="2717182"/>
                </a:lnTo>
                <a:lnTo>
                  <a:pt x="1727028" y="2763596"/>
                </a:lnTo>
                <a:lnTo>
                  <a:pt x="1734194" y="2810179"/>
                </a:lnTo>
                <a:lnTo>
                  <a:pt x="1740848" y="2856929"/>
                </a:lnTo>
                <a:lnTo>
                  <a:pt x="1746986" y="2903844"/>
                </a:lnTo>
                <a:lnTo>
                  <a:pt x="1752606" y="2950919"/>
                </a:lnTo>
                <a:lnTo>
                  <a:pt x="1757705" y="2998153"/>
                </a:lnTo>
                <a:lnTo>
                  <a:pt x="1762280" y="3045542"/>
                </a:lnTo>
                <a:lnTo>
                  <a:pt x="1766327" y="3093083"/>
                </a:lnTo>
                <a:lnTo>
                  <a:pt x="1769845" y="3140774"/>
                </a:lnTo>
                <a:lnTo>
                  <a:pt x="1772829" y="3188611"/>
                </a:lnTo>
                <a:lnTo>
                  <a:pt x="1775277" y="3236591"/>
                </a:lnTo>
                <a:lnTo>
                  <a:pt x="1777187" y="3284712"/>
                </a:lnTo>
                <a:lnTo>
                  <a:pt x="1778554" y="3332971"/>
                </a:lnTo>
                <a:lnTo>
                  <a:pt x="1779377" y="3381364"/>
                </a:lnTo>
                <a:lnTo>
                  <a:pt x="1779652" y="3429889"/>
                </a:lnTo>
                <a:lnTo>
                  <a:pt x="1779377" y="3478411"/>
                </a:lnTo>
                <a:lnTo>
                  <a:pt x="1778554" y="3526803"/>
                </a:lnTo>
                <a:lnTo>
                  <a:pt x="1777187" y="3575059"/>
                </a:lnTo>
                <a:lnTo>
                  <a:pt x="1775277" y="3623178"/>
                </a:lnTo>
                <a:lnTo>
                  <a:pt x="1772829" y="3671157"/>
                </a:lnTo>
                <a:lnTo>
                  <a:pt x="1769845" y="3718992"/>
                </a:lnTo>
                <a:lnTo>
                  <a:pt x="1766327" y="3766681"/>
                </a:lnTo>
                <a:lnTo>
                  <a:pt x="1762280" y="3814221"/>
                </a:lnTo>
                <a:lnTo>
                  <a:pt x="1757705" y="3861608"/>
                </a:lnTo>
                <a:lnTo>
                  <a:pt x="1752606" y="3908840"/>
                </a:lnTo>
                <a:lnTo>
                  <a:pt x="1746986" y="3955914"/>
                </a:lnTo>
                <a:lnTo>
                  <a:pt x="1740848" y="4002826"/>
                </a:lnTo>
                <a:lnTo>
                  <a:pt x="1734194" y="4049575"/>
                </a:lnTo>
                <a:lnTo>
                  <a:pt x="1727028" y="4096157"/>
                </a:lnTo>
                <a:lnTo>
                  <a:pt x="1719353" y="4142568"/>
                </a:lnTo>
                <a:lnTo>
                  <a:pt x="1711171" y="4188807"/>
                </a:lnTo>
                <a:lnTo>
                  <a:pt x="1702485" y="4234870"/>
                </a:lnTo>
                <a:lnTo>
                  <a:pt x="1693299" y="4280753"/>
                </a:lnTo>
                <a:lnTo>
                  <a:pt x="1683616" y="4326456"/>
                </a:lnTo>
                <a:lnTo>
                  <a:pt x="1673437" y="4371973"/>
                </a:lnTo>
                <a:lnTo>
                  <a:pt x="1662767" y="4417303"/>
                </a:lnTo>
                <a:lnTo>
                  <a:pt x="1651608" y="4462441"/>
                </a:lnTo>
                <a:lnTo>
                  <a:pt x="1639964" y="4507387"/>
                </a:lnTo>
                <a:lnTo>
                  <a:pt x="1627836" y="4552136"/>
                </a:lnTo>
                <a:lnTo>
                  <a:pt x="1615229" y="4596685"/>
                </a:lnTo>
                <a:lnTo>
                  <a:pt x="1602144" y="4641032"/>
                </a:lnTo>
                <a:lnTo>
                  <a:pt x="1588586" y="4685173"/>
                </a:lnTo>
                <a:lnTo>
                  <a:pt x="1574557" y="4729106"/>
                </a:lnTo>
                <a:lnTo>
                  <a:pt x="1560059" y="4772828"/>
                </a:lnTo>
                <a:lnTo>
                  <a:pt x="1545096" y="4816335"/>
                </a:lnTo>
                <a:lnTo>
                  <a:pt x="1529672" y="4859625"/>
                </a:lnTo>
                <a:lnTo>
                  <a:pt x="1513787" y="4902695"/>
                </a:lnTo>
                <a:lnTo>
                  <a:pt x="1497447" y="4945542"/>
                </a:lnTo>
                <a:lnTo>
                  <a:pt x="1480653" y="4988163"/>
                </a:lnTo>
                <a:lnTo>
                  <a:pt x="1463409" y="5030554"/>
                </a:lnTo>
                <a:lnTo>
                  <a:pt x="1445718" y="5072714"/>
                </a:lnTo>
                <a:lnTo>
                  <a:pt x="1427582" y="5114639"/>
                </a:lnTo>
                <a:lnTo>
                  <a:pt x="1409004" y="5156325"/>
                </a:lnTo>
                <a:lnTo>
                  <a:pt x="1389988" y="5197771"/>
                </a:lnTo>
                <a:lnTo>
                  <a:pt x="1370536" y="5238973"/>
                </a:lnTo>
                <a:lnTo>
                  <a:pt x="1350652" y="5279929"/>
                </a:lnTo>
                <a:lnTo>
                  <a:pt x="1330337" y="5320634"/>
                </a:lnTo>
                <a:lnTo>
                  <a:pt x="1309596" y="5361087"/>
                </a:lnTo>
                <a:lnTo>
                  <a:pt x="1288432" y="5401285"/>
                </a:lnTo>
                <a:lnTo>
                  <a:pt x="1266846" y="5441224"/>
                </a:lnTo>
                <a:lnTo>
                  <a:pt x="1244842" y="5480901"/>
                </a:lnTo>
                <a:lnTo>
                  <a:pt x="1222424" y="5520314"/>
                </a:lnTo>
                <a:lnTo>
                  <a:pt x="1199593" y="5559459"/>
                </a:lnTo>
                <a:lnTo>
                  <a:pt x="1176354" y="5598334"/>
                </a:lnTo>
                <a:lnTo>
                  <a:pt x="1152708" y="5636936"/>
                </a:lnTo>
                <a:lnTo>
                  <a:pt x="1128659" y="5675261"/>
                </a:lnTo>
                <a:lnTo>
                  <a:pt x="1104210" y="5713307"/>
                </a:lnTo>
                <a:lnTo>
                  <a:pt x="1079363" y="5751071"/>
                </a:lnTo>
                <a:lnTo>
                  <a:pt x="1054123" y="5788550"/>
                </a:lnTo>
                <a:lnTo>
                  <a:pt x="1028491" y="5825740"/>
                </a:lnTo>
                <a:lnTo>
                  <a:pt x="1002470" y="5862640"/>
                </a:lnTo>
                <a:lnTo>
                  <a:pt x="976064" y="5899245"/>
                </a:lnTo>
                <a:lnTo>
                  <a:pt x="949276" y="5935554"/>
                </a:lnTo>
                <a:lnTo>
                  <a:pt x="922108" y="5971563"/>
                </a:lnTo>
                <a:lnTo>
                  <a:pt x="894564" y="6007269"/>
                </a:lnTo>
                <a:lnTo>
                  <a:pt x="866645" y="6042669"/>
                </a:lnTo>
                <a:lnTo>
                  <a:pt x="838357" y="6077760"/>
                </a:lnTo>
                <a:lnTo>
                  <a:pt x="809700" y="6112539"/>
                </a:lnTo>
                <a:lnTo>
                  <a:pt x="780679" y="6147004"/>
                </a:lnTo>
                <a:lnTo>
                  <a:pt x="751296" y="6181151"/>
                </a:lnTo>
                <a:lnTo>
                  <a:pt x="721553" y="6214978"/>
                </a:lnTo>
                <a:lnTo>
                  <a:pt x="691455" y="6248481"/>
                </a:lnTo>
                <a:lnTo>
                  <a:pt x="661005" y="6281658"/>
                </a:lnTo>
                <a:lnTo>
                  <a:pt x="630204" y="6314505"/>
                </a:lnTo>
                <a:lnTo>
                  <a:pt x="599055" y="6347020"/>
                </a:lnTo>
                <a:lnTo>
                  <a:pt x="567563" y="6379199"/>
                </a:lnTo>
                <a:lnTo>
                  <a:pt x="535730" y="6411040"/>
                </a:lnTo>
                <a:lnTo>
                  <a:pt x="503558" y="6442540"/>
                </a:lnTo>
                <a:lnTo>
                  <a:pt x="471051" y="6473696"/>
                </a:lnTo>
                <a:lnTo>
                  <a:pt x="438212" y="6504505"/>
                </a:lnTo>
                <a:lnTo>
                  <a:pt x="405044" y="6534963"/>
                </a:lnTo>
                <a:lnTo>
                  <a:pt x="371549" y="6565068"/>
                </a:lnTo>
                <a:lnTo>
                  <a:pt x="337730" y="6594818"/>
                </a:lnTo>
                <a:lnTo>
                  <a:pt x="303592" y="6624208"/>
                </a:lnTo>
                <a:lnTo>
                  <a:pt x="269135" y="6653237"/>
                </a:lnTo>
                <a:lnTo>
                  <a:pt x="234364" y="6681900"/>
                </a:lnTo>
                <a:lnTo>
                  <a:pt x="199281" y="6710196"/>
                </a:lnTo>
                <a:lnTo>
                  <a:pt x="163890" y="6738121"/>
                </a:lnTo>
                <a:lnTo>
                  <a:pt x="128193" y="6765672"/>
                </a:lnTo>
                <a:lnTo>
                  <a:pt x="92193" y="6792847"/>
                </a:lnTo>
                <a:lnTo>
                  <a:pt x="55893" y="6819642"/>
                </a:lnTo>
                <a:lnTo>
                  <a:pt x="19296" y="6846054"/>
                </a:lnTo>
                <a:lnTo>
                  <a:pt x="2368" y="6857997"/>
                </a:lnTo>
              </a:path>
            </a:pathLst>
          </a:custGeom>
          <a:ln w="228600">
            <a:solidFill>
              <a:srgbClr val="A2D7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9808" y="795680"/>
            <a:ext cx="2157984" cy="429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45152" y="0"/>
            <a:ext cx="7543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80"/>
              <a:t>The </a:t>
            </a:r>
            <a:r>
              <a:rPr dirty="0" spc="20"/>
              <a:t>Water</a:t>
            </a:r>
            <a:r>
              <a:rPr dirty="0" spc="-290"/>
              <a:t> </a:t>
            </a:r>
            <a:r>
              <a:rPr dirty="0" spc="145"/>
              <a:t>Advocates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9856" y="1986788"/>
            <a:ext cx="5511800" cy="60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50" spc="85">
                <a:solidFill>
                  <a:srgbClr val="A2D766"/>
                </a:solidFill>
                <a:latin typeface="Calibri"/>
                <a:cs typeface="Calibri"/>
              </a:rPr>
              <a:t>Program </a:t>
            </a:r>
            <a:r>
              <a:rPr dirty="0" sz="3650" spc="165">
                <a:solidFill>
                  <a:srgbClr val="A2D766"/>
                </a:solidFill>
                <a:latin typeface="Calibri"/>
                <a:cs typeface="Calibri"/>
              </a:rPr>
              <a:t>helps </a:t>
            </a:r>
            <a:r>
              <a:rPr dirty="0" sz="3650" spc="75">
                <a:solidFill>
                  <a:srgbClr val="A2D766"/>
                </a:solidFill>
                <a:latin typeface="Calibri"/>
                <a:cs typeface="Calibri"/>
              </a:rPr>
              <a:t>you</a:t>
            </a:r>
            <a:r>
              <a:rPr dirty="0" sz="3650" spc="-545">
                <a:solidFill>
                  <a:srgbClr val="A2D766"/>
                </a:solidFill>
                <a:latin typeface="Calibri"/>
                <a:cs typeface="Calibri"/>
              </a:rPr>
              <a:t> </a:t>
            </a:r>
            <a:r>
              <a:rPr dirty="0" sz="3650" spc="15">
                <a:solidFill>
                  <a:srgbClr val="A2D766"/>
                </a:solidFill>
                <a:latin typeface="Calibri"/>
                <a:cs typeface="Calibri"/>
              </a:rPr>
              <a:t>to </a:t>
            </a:r>
            <a:r>
              <a:rPr dirty="0" sz="3650" spc="150">
                <a:solidFill>
                  <a:srgbClr val="A2D766"/>
                </a:solidFill>
                <a:latin typeface="Calibri"/>
                <a:cs typeface="Calibri"/>
              </a:rPr>
              <a:t>reach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1527" y="2380488"/>
            <a:ext cx="4788535" cy="60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50" spc="70">
                <a:solidFill>
                  <a:srgbClr val="A2D766"/>
                </a:solidFill>
                <a:latin typeface="Calibri"/>
                <a:cs typeface="Calibri"/>
              </a:rPr>
              <a:t>out</a:t>
            </a:r>
            <a:r>
              <a:rPr dirty="0" sz="3650" spc="-95">
                <a:solidFill>
                  <a:srgbClr val="A2D766"/>
                </a:solidFill>
                <a:latin typeface="Calibri"/>
                <a:cs typeface="Calibri"/>
              </a:rPr>
              <a:t> </a:t>
            </a:r>
            <a:r>
              <a:rPr dirty="0" sz="3650" spc="15">
                <a:solidFill>
                  <a:srgbClr val="A2D766"/>
                </a:solidFill>
                <a:latin typeface="Calibri"/>
                <a:cs typeface="Calibri"/>
              </a:rPr>
              <a:t>to</a:t>
            </a:r>
            <a:r>
              <a:rPr dirty="0" sz="3650" spc="-65">
                <a:solidFill>
                  <a:srgbClr val="A2D766"/>
                </a:solidFill>
                <a:latin typeface="Calibri"/>
                <a:cs typeface="Calibri"/>
              </a:rPr>
              <a:t> </a:t>
            </a:r>
            <a:r>
              <a:rPr dirty="0" sz="3650" spc="165">
                <a:solidFill>
                  <a:srgbClr val="A2D766"/>
                </a:solidFill>
                <a:latin typeface="Calibri"/>
                <a:cs typeface="Calibri"/>
              </a:rPr>
              <a:t>and</a:t>
            </a:r>
            <a:r>
              <a:rPr dirty="0" sz="3650" spc="-105">
                <a:solidFill>
                  <a:srgbClr val="A2D766"/>
                </a:solidFill>
                <a:latin typeface="Calibri"/>
                <a:cs typeface="Calibri"/>
              </a:rPr>
              <a:t> </a:t>
            </a:r>
            <a:r>
              <a:rPr dirty="0" sz="3650" spc="175">
                <a:solidFill>
                  <a:srgbClr val="A2D766"/>
                </a:solidFill>
                <a:latin typeface="Calibri"/>
                <a:cs typeface="Calibri"/>
              </a:rPr>
              <a:t>connect</a:t>
            </a:r>
            <a:r>
              <a:rPr dirty="0" sz="3650" spc="-100">
                <a:solidFill>
                  <a:srgbClr val="A2D766"/>
                </a:solidFill>
                <a:latin typeface="Calibri"/>
                <a:cs typeface="Calibri"/>
              </a:rPr>
              <a:t> </a:t>
            </a:r>
            <a:r>
              <a:rPr dirty="0" sz="3650" spc="45">
                <a:solidFill>
                  <a:srgbClr val="A2D766"/>
                </a:solidFill>
                <a:latin typeface="Calibri"/>
                <a:cs typeface="Calibri"/>
              </a:rPr>
              <a:t>with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2466" y="2774315"/>
            <a:ext cx="4086860" cy="60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50" spc="-15" b="1" u="sng">
                <a:solidFill>
                  <a:srgbClr val="A2D766"/>
                </a:solidFill>
                <a:latin typeface="Trebuchet MS"/>
                <a:cs typeface="Trebuchet MS"/>
              </a:rPr>
              <a:t>elected </a:t>
            </a:r>
            <a:r>
              <a:rPr dirty="0" sz="3650" spc="20" b="1" u="sng">
                <a:solidFill>
                  <a:srgbClr val="A2D766"/>
                </a:solidFill>
                <a:latin typeface="Trebuchet MS"/>
                <a:cs typeface="Trebuchet MS"/>
              </a:rPr>
              <a:t>officials</a:t>
            </a:r>
            <a:r>
              <a:rPr dirty="0" sz="3650" spc="-660" b="1" u="sng">
                <a:solidFill>
                  <a:srgbClr val="A2D766"/>
                </a:solidFill>
                <a:latin typeface="Trebuchet MS"/>
                <a:cs typeface="Trebuchet MS"/>
              </a:rPr>
              <a:t> </a:t>
            </a:r>
            <a:r>
              <a:rPr dirty="0" sz="3650" spc="95">
                <a:solidFill>
                  <a:srgbClr val="A2D766"/>
                </a:solidFill>
                <a:latin typeface="Calibri"/>
                <a:cs typeface="Calibri"/>
              </a:rPr>
              <a:t>on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1474" y="3168142"/>
            <a:ext cx="4726940" cy="60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50" spc="80">
                <a:solidFill>
                  <a:srgbClr val="A2D766"/>
                </a:solidFill>
                <a:latin typeface="Calibri"/>
                <a:cs typeface="Calibri"/>
              </a:rPr>
              <a:t>important </a:t>
            </a:r>
            <a:r>
              <a:rPr dirty="0" sz="3650" spc="65">
                <a:solidFill>
                  <a:srgbClr val="A2D766"/>
                </a:solidFill>
                <a:latin typeface="Calibri"/>
                <a:cs typeface="Calibri"/>
              </a:rPr>
              <a:t>water</a:t>
            </a:r>
            <a:r>
              <a:rPr dirty="0" sz="3650" spc="-330">
                <a:solidFill>
                  <a:srgbClr val="A2D766"/>
                </a:solidFill>
                <a:latin typeface="Calibri"/>
                <a:cs typeface="Calibri"/>
              </a:rPr>
              <a:t> </a:t>
            </a:r>
            <a:r>
              <a:rPr dirty="0" sz="3650" spc="90">
                <a:solidFill>
                  <a:srgbClr val="A2D766"/>
                </a:solidFill>
                <a:latin typeface="Calibri"/>
                <a:cs typeface="Calibri"/>
              </a:rPr>
              <a:t>quality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06395" y="3561969"/>
            <a:ext cx="1457960" cy="60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50" spc="25">
                <a:solidFill>
                  <a:srgbClr val="A2D766"/>
                </a:solidFill>
                <a:latin typeface="Calibri"/>
                <a:cs typeface="Calibri"/>
              </a:rPr>
              <a:t>i</a:t>
            </a:r>
            <a:r>
              <a:rPr dirty="0" sz="3650" spc="365">
                <a:solidFill>
                  <a:srgbClr val="A2D766"/>
                </a:solidFill>
                <a:latin typeface="Calibri"/>
                <a:cs typeface="Calibri"/>
              </a:rPr>
              <a:t>ss</a:t>
            </a:r>
            <a:r>
              <a:rPr dirty="0" sz="3650" spc="165">
                <a:solidFill>
                  <a:srgbClr val="A2D766"/>
                </a:solidFill>
                <a:latin typeface="Calibri"/>
                <a:cs typeface="Calibri"/>
              </a:rPr>
              <a:t>u</a:t>
            </a:r>
            <a:r>
              <a:rPr dirty="0" sz="3650" spc="265">
                <a:solidFill>
                  <a:srgbClr val="A2D766"/>
                </a:solidFill>
                <a:latin typeface="Calibri"/>
                <a:cs typeface="Calibri"/>
              </a:rPr>
              <a:t>e</a:t>
            </a:r>
            <a:r>
              <a:rPr dirty="0" sz="3650" spc="160">
                <a:solidFill>
                  <a:srgbClr val="A2D766"/>
                </a:solidFill>
                <a:latin typeface="Calibri"/>
                <a:cs typeface="Calibri"/>
              </a:rPr>
              <a:t>s</a:t>
            </a:r>
            <a:r>
              <a:rPr dirty="0" sz="3650" spc="125">
                <a:solidFill>
                  <a:srgbClr val="A2D766"/>
                </a:solidFill>
                <a:latin typeface="Calibri"/>
                <a:cs typeface="Calibri"/>
              </a:rPr>
              <a:t>.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135" y="4585461"/>
            <a:ext cx="3791585" cy="680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100" spc="-165" b="1">
                <a:solidFill>
                  <a:srgbClr val="FF0000"/>
                </a:solidFill>
                <a:latin typeface="Trebuchet MS"/>
                <a:cs typeface="Trebuchet MS"/>
              </a:rPr>
              <a:t>TAKE </a:t>
            </a:r>
            <a:r>
              <a:rPr dirty="0" sz="4100" spc="-70" b="1">
                <a:solidFill>
                  <a:srgbClr val="FF0000"/>
                </a:solidFill>
                <a:latin typeface="Trebuchet MS"/>
                <a:cs typeface="Trebuchet MS"/>
              </a:rPr>
              <a:t>OUT</a:t>
            </a:r>
            <a:r>
              <a:rPr dirty="0" sz="4100" spc="-77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4100" spc="10" b="1">
                <a:solidFill>
                  <a:srgbClr val="FF0000"/>
                </a:solidFill>
                <a:latin typeface="Trebuchet MS"/>
                <a:cs typeface="Trebuchet MS"/>
              </a:rPr>
              <a:t>YOUR</a:t>
            </a:r>
            <a:endParaRPr sz="4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7444" y="5025263"/>
            <a:ext cx="2974975" cy="680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100" spc="70" b="1">
                <a:solidFill>
                  <a:srgbClr val="FF0000"/>
                </a:solidFill>
                <a:latin typeface="Trebuchet MS"/>
                <a:cs typeface="Trebuchet MS"/>
              </a:rPr>
              <a:t>CELLPHONE</a:t>
            </a:r>
            <a:endParaRPr sz="41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91655" y="4070159"/>
            <a:ext cx="4050792" cy="2787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332220" cy="6858000"/>
          </a:xfrm>
          <a:custGeom>
            <a:avLst/>
            <a:gdLst/>
            <a:ahLst/>
            <a:cxnLst/>
            <a:rect l="l" t="t" r="r" b="b"/>
            <a:pathLst>
              <a:path w="6332220" h="6858000">
                <a:moveTo>
                  <a:pt x="4552567" y="0"/>
                </a:moveTo>
                <a:lnTo>
                  <a:pt x="0" y="0"/>
                </a:lnTo>
                <a:lnTo>
                  <a:pt x="0" y="6857997"/>
                </a:lnTo>
                <a:lnTo>
                  <a:pt x="4554936" y="6857997"/>
                </a:lnTo>
                <a:lnTo>
                  <a:pt x="4571864" y="6846054"/>
                </a:lnTo>
                <a:lnTo>
                  <a:pt x="4608461" y="6819642"/>
                </a:lnTo>
                <a:lnTo>
                  <a:pt x="4644760" y="6792847"/>
                </a:lnTo>
                <a:lnTo>
                  <a:pt x="4680760" y="6765672"/>
                </a:lnTo>
                <a:lnTo>
                  <a:pt x="4716457" y="6738121"/>
                </a:lnTo>
                <a:lnTo>
                  <a:pt x="4751849" y="6710196"/>
                </a:lnTo>
                <a:lnTo>
                  <a:pt x="4786932" y="6681900"/>
                </a:lnTo>
                <a:lnTo>
                  <a:pt x="4821703" y="6653237"/>
                </a:lnTo>
                <a:lnTo>
                  <a:pt x="4856159" y="6624208"/>
                </a:lnTo>
                <a:lnTo>
                  <a:pt x="4890298" y="6594818"/>
                </a:lnTo>
                <a:lnTo>
                  <a:pt x="4924116" y="6565068"/>
                </a:lnTo>
                <a:lnTo>
                  <a:pt x="4957611" y="6534963"/>
                </a:lnTo>
                <a:lnTo>
                  <a:pt x="4990780" y="6504505"/>
                </a:lnTo>
                <a:lnTo>
                  <a:pt x="5023619" y="6473696"/>
                </a:lnTo>
                <a:lnTo>
                  <a:pt x="5056126" y="6442540"/>
                </a:lnTo>
                <a:lnTo>
                  <a:pt x="5088297" y="6411040"/>
                </a:lnTo>
                <a:lnTo>
                  <a:pt x="5120131" y="6379199"/>
                </a:lnTo>
                <a:lnTo>
                  <a:pt x="5151623" y="6347020"/>
                </a:lnTo>
                <a:lnTo>
                  <a:pt x="5182771" y="6314505"/>
                </a:lnTo>
                <a:lnTo>
                  <a:pt x="5213572" y="6281658"/>
                </a:lnTo>
                <a:lnTo>
                  <a:pt x="5244023" y="6248481"/>
                </a:lnTo>
                <a:lnTo>
                  <a:pt x="5274121" y="6214978"/>
                </a:lnTo>
                <a:lnTo>
                  <a:pt x="5303863" y="6181151"/>
                </a:lnTo>
                <a:lnTo>
                  <a:pt x="5333246" y="6147004"/>
                </a:lnTo>
                <a:lnTo>
                  <a:pt x="5362268" y="6112539"/>
                </a:lnTo>
                <a:lnTo>
                  <a:pt x="5390924" y="6077760"/>
                </a:lnTo>
                <a:lnTo>
                  <a:pt x="5419213" y="6042669"/>
                </a:lnTo>
                <a:lnTo>
                  <a:pt x="5447131" y="6007269"/>
                </a:lnTo>
                <a:lnTo>
                  <a:pt x="5474676" y="5971563"/>
                </a:lnTo>
                <a:lnTo>
                  <a:pt x="5501843" y="5935554"/>
                </a:lnTo>
                <a:lnTo>
                  <a:pt x="5528632" y="5899245"/>
                </a:lnTo>
                <a:lnTo>
                  <a:pt x="5555038" y="5862640"/>
                </a:lnTo>
                <a:lnTo>
                  <a:pt x="5581058" y="5825740"/>
                </a:lnTo>
                <a:lnTo>
                  <a:pt x="5606690" y="5788550"/>
                </a:lnTo>
                <a:lnTo>
                  <a:pt x="5631931" y="5751071"/>
                </a:lnTo>
                <a:lnTo>
                  <a:pt x="5656777" y="5713307"/>
                </a:lnTo>
                <a:lnTo>
                  <a:pt x="5681226" y="5675261"/>
                </a:lnTo>
                <a:lnTo>
                  <a:pt x="5705275" y="5636936"/>
                </a:lnTo>
                <a:lnTo>
                  <a:pt x="5728921" y="5598334"/>
                </a:lnTo>
                <a:lnTo>
                  <a:pt x="5752161" y="5559459"/>
                </a:lnTo>
                <a:lnTo>
                  <a:pt x="5774991" y="5520314"/>
                </a:lnTo>
                <a:lnTo>
                  <a:pt x="5797410" y="5480901"/>
                </a:lnTo>
                <a:lnTo>
                  <a:pt x="5819413" y="5441224"/>
                </a:lnTo>
                <a:lnTo>
                  <a:pt x="5840999" y="5401285"/>
                </a:lnTo>
                <a:lnTo>
                  <a:pt x="5862164" y="5361087"/>
                </a:lnTo>
                <a:lnTo>
                  <a:pt x="5882905" y="5320634"/>
                </a:lnTo>
                <a:lnTo>
                  <a:pt x="5903219" y="5279929"/>
                </a:lnTo>
                <a:lnTo>
                  <a:pt x="5923103" y="5238973"/>
                </a:lnTo>
                <a:lnTo>
                  <a:pt x="5942555" y="5197771"/>
                </a:lnTo>
                <a:lnTo>
                  <a:pt x="5961571" y="5156325"/>
                </a:lnTo>
                <a:lnTo>
                  <a:pt x="5980149" y="5114639"/>
                </a:lnTo>
                <a:lnTo>
                  <a:pt x="5998285" y="5072714"/>
                </a:lnTo>
                <a:lnTo>
                  <a:pt x="6015977" y="5030554"/>
                </a:lnTo>
                <a:lnTo>
                  <a:pt x="6033221" y="4988163"/>
                </a:lnTo>
                <a:lnTo>
                  <a:pt x="6050015" y="4945542"/>
                </a:lnTo>
                <a:lnTo>
                  <a:pt x="6066355" y="4902695"/>
                </a:lnTo>
                <a:lnTo>
                  <a:pt x="6082239" y="4859625"/>
                </a:lnTo>
                <a:lnTo>
                  <a:pt x="6097664" y="4816335"/>
                </a:lnTo>
                <a:lnTo>
                  <a:pt x="6112627" y="4772828"/>
                </a:lnTo>
                <a:lnTo>
                  <a:pt x="6127124" y="4729106"/>
                </a:lnTo>
                <a:lnTo>
                  <a:pt x="6141153" y="4685173"/>
                </a:lnTo>
                <a:lnTo>
                  <a:pt x="6154712" y="4641032"/>
                </a:lnTo>
                <a:lnTo>
                  <a:pt x="6167796" y="4596685"/>
                </a:lnTo>
                <a:lnTo>
                  <a:pt x="6180404" y="4552136"/>
                </a:lnTo>
                <a:lnTo>
                  <a:pt x="6192531" y="4507387"/>
                </a:lnTo>
                <a:lnTo>
                  <a:pt x="6204176" y="4462441"/>
                </a:lnTo>
                <a:lnTo>
                  <a:pt x="6215335" y="4417303"/>
                </a:lnTo>
                <a:lnTo>
                  <a:pt x="6226005" y="4371973"/>
                </a:lnTo>
                <a:lnTo>
                  <a:pt x="6236183" y="4326456"/>
                </a:lnTo>
                <a:lnTo>
                  <a:pt x="6245867" y="4280753"/>
                </a:lnTo>
                <a:lnTo>
                  <a:pt x="6255053" y="4234870"/>
                </a:lnTo>
                <a:lnTo>
                  <a:pt x="6263738" y="4188807"/>
                </a:lnTo>
                <a:lnTo>
                  <a:pt x="6271920" y="4142568"/>
                </a:lnTo>
                <a:lnTo>
                  <a:pt x="6279596" y="4096157"/>
                </a:lnTo>
                <a:lnTo>
                  <a:pt x="6286762" y="4049575"/>
                </a:lnTo>
                <a:lnTo>
                  <a:pt x="6293415" y="4002826"/>
                </a:lnTo>
                <a:lnTo>
                  <a:pt x="6299554" y="3955914"/>
                </a:lnTo>
                <a:lnTo>
                  <a:pt x="6305174" y="3908840"/>
                </a:lnTo>
                <a:lnTo>
                  <a:pt x="6310273" y="3861608"/>
                </a:lnTo>
                <a:lnTo>
                  <a:pt x="6314847" y="3814221"/>
                </a:lnTo>
                <a:lnTo>
                  <a:pt x="6318895" y="3766681"/>
                </a:lnTo>
                <a:lnTo>
                  <a:pt x="6322412" y="3718992"/>
                </a:lnTo>
                <a:lnTo>
                  <a:pt x="6325397" y="3671157"/>
                </a:lnTo>
                <a:lnTo>
                  <a:pt x="6327845" y="3623178"/>
                </a:lnTo>
                <a:lnTo>
                  <a:pt x="6329754" y="3575059"/>
                </a:lnTo>
                <a:lnTo>
                  <a:pt x="6331122" y="3526803"/>
                </a:lnTo>
                <a:lnTo>
                  <a:pt x="6331945" y="3478411"/>
                </a:lnTo>
                <a:lnTo>
                  <a:pt x="6332220" y="3429889"/>
                </a:lnTo>
                <a:lnTo>
                  <a:pt x="6331945" y="3381364"/>
                </a:lnTo>
                <a:lnTo>
                  <a:pt x="6331122" y="3332971"/>
                </a:lnTo>
                <a:lnTo>
                  <a:pt x="6329754" y="3284712"/>
                </a:lnTo>
                <a:lnTo>
                  <a:pt x="6327845" y="3236591"/>
                </a:lnTo>
                <a:lnTo>
                  <a:pt x="6325397" y="3188611"/>
                </a:lnTo>
                <a:lnTo>
                  <a:pt x="6322412" y="3140774"/>
                </a:lnTo>
                <a:lnTo>
                  <a:pt x="6318895" y="3093083"/>
                </a:lnTo>
                <a:lnTo>
                  <a:pt x="6314847" y="3045542"/>
                </a:lnTo>
                <a:lnTo>
                  <a:pt x="6310273" y="2998153"/>
                </a:lnTo>
                <a:lnTo>
                  <a:pt x="6305174" y="2950919"/>
                </a:lnTo>
                <a:lnTo>
                  <a:pt x="6299554" y="2903844"/>
                </a:lnTo>
                <a:lnTo>
                  <a:pt x="6293415" y="2856929"/>
                </a:lnTo>
                <a:lnTo>
                  <a:pt x="6286762" y="2810179"/>
                </a:lnTo>
                <a:lnTo>
                  <a:pt x="6279596" y="2763596"/>
                </a:lnTo>
                <a:lnTo>
                  <a:pt x="6271920" y="2717182"/>
                </a:lnTo>
                <a:lnTo>
                  <a:pt x="6263738" y="2670942"/>
                </a:lnTo>
                <a:lnTo>
                  <a:pt x="6255053" y="2624878"/>
                </a:lnTo>
                <a:lnTo>
                  <a:pt x="6245867" y="2578992"/>
                </a:lnTo>
                <a:lnTo>
                  <a:pt x="6236183" y="2533289"/>
                </a:lnTo>
                <a:lnTo>
                  <a:pt x="6226005" y="2487770"/>
                </a:lnTo>
                <a:lnTo>
                  <a:pt x="6215335" y="2442439"/>
                </a:lnTo>
                <a:lnTo>
                  <a:pt x="6204176" y="2397298"/>
                </a:lnTo>
                <a:lnTo>
                  <a:pt x="6192531" y="2352351"/>
                </a:lnTo>
                <a:lnTo>
                  <a:pt x="6180404" y="2307601"/>
                </a:lnTo>
                <a:lnTo>
                  <a:pt x="6167796" y="2263050"/>
                </a:lnTo>
                <a:lnTo>
                  <a:pt x="6154712" y="2218702"/>
                </a:lnTo>
                <a:lnTo>
                  <a:pt x="6141153" y="2174559"/>
                </a:lnTo>
                <a:lnTo>
                  <a:pt x="6127124" y="2130625"/>
                </a:lnTo>
                <a:lnTo>
                  <a:pt x="6112627" y="2086901"/>
                </a:lnTo>
                <a:lnTo>
                  <a:pt x="6097664" y="2043393"/>
                </a:lnTo>
                <a:lnTo>
                  <a:pt x="6082239" y="2000101"/>
                </a:lnTo>
                <a:lnTo>
                  <a:pt x="6066355" y="1957030"/>
                </a:lnTo>
                <a:lnTo>
                  <a:pt x="6050015" y="1914182"/>
                </a:lnTo>
                <a:lnTo>
                  <a:pt x="6033221" y="1871559"/>
                </a:lnTo>
                <a:lnTo>
                  <a:pt x="6015977" y="1829166"/>
                </a:lnTo>
                <a:lnTo>
                  <a:pt x="5998285" y="1787005"/>
                </a:lnTo>
                <a:lnTo>
                  <a:pt x="5980149" y="1745079"/>
                </a:lnTo>
                <a:lnTo>
                  <a:pt x="5961571" y="1703391"/>
                </a:lnTo>
                <a:lnTo>
                  <a:pt x="5942555" y="1661944"/>
                </a:lnTo>
                <a:lnTo>
                  <a:pt x="5923103" y="1620741"/>
                </a:lnTo>
                <a:lnTo>
                  <a:pt x="5903219" y="1579784"/>
                </a:lnTo>
                <a:lnTo>
                  <a:pt x="5882905" y="1539077"/>
                </a:lnTo>
                <a:lnTo>
                  <a:pt x="5862164" y="1498623"/>
                </a:lnTo>
                <a:lnTo>
                  <a:pt x="5840999" y="1458424"/>
                </a:lnTo>
                <a:lnTo>
                  <a:pt x="5819413" y="1418484"/>
                </a:lnTo>
                <a:lnTo>
                  <a:pt x="5797410" y="1378806"/>
                </a:lnTo>
                <a:lnTo>
                  <a:pt x="5774991" y="1339392"/>
                </a:lnTo>
                <a:lnTo>
                  <a:pt x="5752161" y="1300245"/>
                </a:lnTo>
                <a:lnTo>
                  <a:pt x="5728921" y="1261369"/>
                </a:lnTo>
                <a:lnTo>
                  <a:pt x="5705275" y="1222766"/>
                </a:lnTo>
                <a:lnTo>
                  <a:pt x="5681226" y="1184440"/>
                </a:lnTo>
                <a:lnTo>
                  <a:pt x="5656777" y="1146393"/>
                </a:lnTo>
                <a:lnTo>
                  <a:pt x="5631931" y="1108628"/>
                </a:lnTo>
                <a:lnTo>
                  <a:pt x="5606690" y="1071148"/>
                </a:lnTo>
                <a:lnTo>
                  <a:pt x="5581058" y="1033956"/>
                </a:lnTo>
                <a:lnTo>
                  <a:pt x="5555038" y="997055"/>
                </a:lnTo>
                <a:lnTo>
                  <a:pt x="5528632" y="960449"/>
                </a:lnTo>
                <a:lnTo>
                  <a:pt x="5501843" y="924139"/>
                </a:lnTo>
                <a:lnTo>
                  <a:pt x="5474676" y="888129"/>
                </a:lnTo>
                <a:lnTo>
                  <a:pt x="5447131" y="852422"/>
                </a:lnTo>
                <a:lnTo>
                  <a:pt x="5419213" y="817021"/>
                </a:lnTo>
                <a:lnTo>
                  <a:pt x="5390924" y="781929"/>
                </a:lnTo>
                <a:lnTo>
                  <a:pt x="5362268" y="747149"/>
                </a:lnTo>
                <a:lnTo>
                  <a:pt x="5333246" y="712683"/>
                </a:lnTo>
                <a:lnTo>
                  <a:pt x="5303863" y="678535"/>
                </a:lnTo>
                <a:lnTo>
                  <a:pt x="5274121" y="644707"/>
                </a:lnTo>
                <a:lnTo>
                  <a:pt x="5244023" y="611203"/>
                </a:lnTo>
                <a:lnTo>
                  <a:pt x="5213572" y="578025"/>
                </a:lnTo>
                <a:lnTo>
                  <a:pt x="5182771" y="545177"/>
                </a:lnTo>
                <a:lnTo>
                  <a:pt x="5151623" y="512662"/>
                </a:lnTo>
                <a:lnTo>
                  <a:pt x="5120131" y="480481"/>
                </a:lnTo>
                <a:lnTo>
                  <a:pt x="5088297" y="448639"/>
                </a:lnTo>
                <a:lnTo>
                  <a:pt x="5056126" y="417139"/>
                </a:lnTo>
                <a:lnTo>
                  <a:pt x="5023619" y="385982"/>
                </a:lnTo>
                <a:lnTo>
                  <a:pt x="4990780" y="355173"/>
                </a:lnTo>
                <a:lnTo>
                  <a:pt x="4957611" y="324713"/>
                </a:lnTo>
                <a:lnTo>
                  <a:pt x="4924116" y="294607"/>
                </a:lnTo>
                <a:lnTo>
                  <a:pt x="4890298" y="264857"/>
                </a:lnTo>
                <a:lnTo>
                  <a:pt x="4856159" y="235466"/>
                </a:lnTo>
                <a:lnTo>
                  <a:pt x="4821703" y="206437"/>
                </a:lnTo>
                <a:lnTo>
                  <a:pt x="4786932" y="177772"/>
                </a:lnTo>
                <a:lnTo>
                  <a:pt x="4751849" y="149476"/>
                </a:lnTo>
                <a:lnTo>
                  <a:pt x="4716457" y="121550"/>
                </a:lnTo>
                <a:lnTo>
                  <a:pt x="4680760" y="93998"/>
                </a:lnTo>
                <a:lnTo>
                  <a:pt x="4644760" y="66823"/>
                </a:lnTo>
                <a:lnTo>
                  <a:pt x="4608461" y="40027"/>
                </a:lnTo>
                <a:lnTo>
                  <a:pt x="4571864" y="13614"/>
                </a:lnTo>
                <a:lnTo>
                  <a:pt x="4552567" y="0"/>
                </a:lnTo>
                <a:close/>
              </a:path>
            </a:pathLst>
          </a:custGeom>
          <a:solidFill>
            <a:srgbClr val="31A7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52567" y="0"/>
            <a:ext cx="1779905" cy="6858000"/>
          </a:xfrm>
          <a:custGeom>
            <a:avLst/>
            <a:gdLst/>
            <a:ahLst/>
            <a:cxnLst/>
            <a:rect l="l" t="t" r="r" b="b"/>
            <a:pathLst>
              <a:path w="1779904" h="6858000">
                <a:moveTo>
                  <a:pt x="0" y="0"/>
                </a:moveTo>
                <a:lnTo>
                  <a:pt x="55893" y="40027"/>
                </a:lnTo>
                <a:lnTo>
                  <a:pt x="92193" y="66823"/>
                </a:lnTo>
                <a:lnTo>
                  <a:pt x="128193" y="93998"/>
                </a:lnTo>
                <a:lnTo>
                  <a:pt x="163890" y="121550"/>
                </a:lnTo>
                <a:lnTo>
                  <a:pt x="199281" y="149476"/>
                </a:lnTo>
                <a:lnTo>
                  <a:pt x="234364" y="177772"/>
                </a:lnTo>
                <a:lnTo>
                  <a:pt x="269135" y="206437"/>
                </a:lnTo>
                <a:lnTo>
                  <a:pt x="303592" y="235466"/>
                </a:lnTo>
                <a:lnTo>
                  <a:pt x="337730" y="264857"/>
                </a:lnTo>
                <a:lnTo>
                  <a:pt x="371549" y="294607"/>
                </a:lnTo>
                <a:lnTo>
                  <a:pt x="405044" y="324713"/>
                </a:lnTo>
                <a:lnTo>
                  <a:pt x="438212" y="355173"/>
                </a:lnTo>
                <a:lnTo>
                  <a:pt x="471051" y="385982"/>
                </a:lnTo>
                <a:lnTo>
                  <a:pt x="503558" y="417139"/>
                </a:lnTo>
                <a:lnTo>
                  <a:pt x="535730" y="448639"/>
                </a:lnTo>
                <a:lnTo>
                  <a:pt x="567563" y="480481"/>
                </a:lnTo>
                <a:lnTo>
                  <a:pt x="599055" y="512662"/>
                </a:lnTo>
                <a:lnTo>
                  <a:pt x="630204" y="545177"/>
                </a:lnTo>
                <a:lnTo>
                  <a:pt x="661005" y="578025"/>
                </a:lnTo>
                <a:lnTo>
                  <a:pt x="691455" y="611203"/>
                </a:lnTo>
                <a:lnTo>
                  <a:pt x="721553" y="644707"/>
                </a:lnTo>
                <a:lnTo>
                  <a:pt x="751296" y="678535"/>
                </a:lnTo>
                <a:lnTo>
                  <a:pt x="780679" y="712683"/>
                </a:lnTo>
                <a:lnTo>
                  <a:pt x="809700" y="747149"/>
                </a:lnTo>
                <a:lnTo>
                  <a:pt x="838357" y="781929"/>
                </a:lnTo>
                <a:lnTo>
                  <a:pt x="866645" y="817021"/>
                </a:lnTo>
                <a:lnTo>
                  <a:pt x="894564" y="852422"/>
                </a:lnTo>
                <a:lnTo>
                  <a:pt x="922108" y="888129"/>
                </a:lnTo>
                <a:lnTo>
                  <a:pt x="949276" y="924139"/>
                </a:lnTo>
                <a:lnTo>
                  <a:pt x="976064" y="960449"/>
                </a:lnTo>
                <a:lnTo>
                  <a:pt x="1002470" y="997055"/>
                </a:lnTo>
                <a:lnTo>
                  <a:pt x="1028491" y="1033956"/>
                </a:lnTo>
                <a:lnTo>
                  <a:pt x="1054123" y="1071148"/>
                </a:lnTo>
                <a:lnTo>
                  <a:pt x="1079363" y="1108628"/>
                </a:lnTo>
                <a:lnTo>
                  <a:pt x="1104210" y="1146393"/>
                </a:lnTo>
                <a:lnTo>
                  <a:pt x="1128659" y="1184440"/>
                </a:lnTo>
                <a:lnTo>
                  <a:pt x="1152708" y="1222766"/>
                </a:lnTo>
                <a:lnTo>
                  <a:pt x="1176354" y="1261369"/>
                </a:lnTo>
                <a:lnTo>
                  <a:pt x="1199593" y="1300245"/>
                </a:lnTo>
                <a:lnTo>
                  <a:pt x="1222424" y="1339392"/>
                </a:lnTo>
                <a:lnTo>
                  <a:pt x="1244842" y="1378806"/>
                </a:lnTo>
                <a:lnTo>
                  <a:pt x="1266846" y="1418484"/>
                </a:lnTo>
                <a:lnTo>
                  <a:pt x="1288432" y="1458424"/>
                </a:lnTo>
                <a:lnTo>
                  <a:pt x="1309596" y="1498623"/>
                </a:lnTo>
                <a:lnTo>
                  <a:pt x="1330337" y="1539077"/>
                </a:lnTo>
                <a:lnTo>
                  <a:pt x="1350652" y="1579784"/>
                </a:lnTo>
                <a:lnTo>
                  <a:pt x="1370536" y="1620741"/>
                </a:lnTo>
                <a:lnTo>
                  <a:pt x="1389988" y="1661944"/>
                </a:lnTo>
                <a:lnTo>
                  <a:pt x="1409004" y="1703391"/>
                </a:lnTo>
                <a:lnTo>
                  <a:pt x="1427582" y="1745079"/>
                </a:lnTo>
                <a:lnTo>
                  <a:pt x="1445718" y="1787005"/>
                </a:lnTo>
                <a:lnTo>
                  <a:pt x="1463409" y="1829166"/>
                </a:lnTo>
                <a:lnTo>
                  <a:pt x="1480653" y="1871559"/>
                </a:lnTo>
                <a:lnTo>
                  <a:pt x="1497447" y="1914182"/>
                </a:lnTo>
                <a:lnTo>
                  <a:pt x="1513787" y="1957030"/>
                </a:lnTo>
                <a:lnTo>
                  <a:pt x="1529672" y="2000101"/>
                </a:lnTo>
                <a:lnTo>
                  <a:pt x="1545096" y="2043393"/>
                </a:lnTo>
                <a:lnTo>
                  <a:pt x="1560059" y="2086901"/>
                </a:lnTo>
                <a:lnTo>
                  <a:pt x="1574557" y="2130625"/>
                </a:lnTo>
                <a:lnTo>
                  <a:pt x="1588586" y="2174559"/>
                </a:lnTo>
                <a:lnTo>
                  <a:pt x="1602144" y="2218702"/>
                </a:lnTo>
                <a:lnTo>
                  <a:pt x="1615229" y="2263050"/>
                </a:lnTo>
                <a:lnTo>
                  <a:pt x="1627836" y="2307601"/>
                </a:lnTo>
                <a:lnTo>
                  <a:pt x="1639964" y="2352351"/>
                </a:lnTo>
                <a:lnTo>
                  <a:pt x="1651608" y="2397298"/>
                </a:lnTo>
                <a:lnTo>
                  <a:pt x="1662767" y="2442439"/>
                </a:lnTo>
                <a:lnTo>
                  <a:pt x="1673437" y="2487770"/>
                </a:lnTo>
                <a:lnTo>
                  <a:pt x="1683616" y="2533289"/>
                </a:lnTo>
                <a:lnTo>
                  <a:pt x="1693299" y="2578992"/>
                </a:lnTo>
                <a:lnTo>
                  <a:pt x="1702485" y="2624878"/>
                </a:lnTo>
                <a:lnTo>
                  <a:pt x="1711171" y="2670942"/>
                </a:lnTo>
                <a:lnTo>
                  <a:pt x="1719353" y="2717182"/>
                </a:lnTo>
                <a:lnTo>
                  <a:pt x="1727028" y="2763596"/>
                </a:lnTo>
                <a:lnTo>
                  <a:pt x="1734194" y="2810179"/>
                </a:lnTo>
                <a:lnTo>
                  <a:pt x="1740848" y="2856929"/>
                </a:lnTo>
                <a:lnTo>
                  <a:pt x="1746986" y="2903844"/>
                </a:lnTo>
                <a:lnTo>
                  <a:pt x="1752606" y="2950919"/>
                </a:lnTo>
                <a:lnTo>
                  <a:pt x="1757705" y="2998153"/>
                </a:lnTo>
                <a:lnTo>
                  <a:pt x="1762280" y="3045542"/>
                </a:lnTo>
                <a:lnTo>
                  <a:pt x="1766327" y="3093083"/>
                </a:lnTo>
                <a:lnTo>
                  <a:pt x="1769845" y="3140774"/>
                </a:lnTo>
                <a:lnTo>
                  <a:pt x="1772829" y="3188611"/>
                </a:lnTo>
                <a:lnTo>
                  <a:pt x="1775277" y="3236591"/>
                </a:lnTo>
                <a:lnTo>
                  <a:pt x="1777187" y="3284712"/>
                </a:lnTo>
                <a:lnTo>
                  <a:pt x="1778554" y="3332971"/>
                </a:lnTo>
                <a:lnTo>
                  <a:pt x="1779377" y="3381364"/>
                </a:lnTo>
                <a:lnTo>
                  <a:pt x="1779652" y="3429889"/>
                </a:lnTo>
                <a:lnTo>
                  <a:pt x="1779377" y="3478411"/>
                </a:lnTo>
                <a:lnTo>
                  <a:pt x="1778554" y="3526803"/>
                </a:lnTo>
                <a:lnTo>
                  <a:pt x="1777187" y="3575059"/>
                </a:lnTo>
                <a:lnTo>
                  <a:pt x="1775277" y="3623178"/>
                </a:lnTo>
                <a:lnTo>
                  <a:pt x="1772829" y="3671157"/>
                </a:lnTo>
                <a:lnTo>
                  <a:pt x="1769845" y="3718992"/>
                </a:lnTo>
                <a:lnTo>
                  <a:pt x="1766327" y="3766681"/>
                </a:lnTo>
                <a:lnTo>
                  <a:pt x="1762280" y="3814221"/>
                </a:lnTo>
                <a:lnTo>
                  <a:pt x="1757705" y="3861608"/>
                </a:lnTo>
                <a:lnTo>
                  <a:pt x="1752606" y="3908840"/>
                </a:lnTo>
                <a:lnTo>
                  <a:pt x="1746986" y="3955914"/>
                </a:lnTo>
                <a:lnTo>
                  <a:pt x="1740848" y="4002826"/>
                </a:lnTo>
                <a:lnTo>
                  <a:pt x="1734194" y="4049575"/>
                </a:lnTo>
                <a:lnTo>
                  <a:pt x="1727028" y="4096157"/>
                </a:lnTo>
                <a:lnTo>
                  <a:pt x="1719353" y="4142568"/>
                </a:lnTo>
                <a:lnTo>
                  <a:pt x="1711171" y="4188807"/>
                </a:lnTo>
                <a:lnTo>
                  <a:pt x="1702485" y="4234870"/>
                </a:lnTo>
                <a:lnTo>
                  <a:pt x="1693299" y="4280753"/>
                </a:lnTo>
                <a:lnTo>
                  <a:pt x="1683616" y="4326456"/>
                </a:lnTo>
                <a:lnTo>
                  <a:pt x="1673437" y="4371973"/>
                </a:lnTo>
                <a:lnTo>
                  <a:pt x="1662767" y="4417303"/>
                </a:lnTo>
                <a:lnTo>
                  <a:pt x="1651608" y="4462441"/>
                </a:lnTo>
                <a:lnTo>
                  <a:pt x="1639964" y="4507387"/>
                </a:lnTo>
                <a:lnTo>
                  <a:pt x="1627836" y="4552136"/>
                </a:lnTo>
                <a:lnTo>
                  <a:pt x="1615229" y="4596685"/>
                </a:lnTo>
                <a:lnTo>
                  <a:pt x="1602144" y="4641032"/>
                </a:lnTo>
                <a:lnTo>
                  <a:pt x="1588586" y="4685173"/>
                </a:lnTo>
                <a:lnTo>
                  <a:pt x="1574557" y="4729106"/>
                </a:lnTo>
                <a:lnTo>
                  <a:pt x="1560059" y="4772828"/>
                </a:lnTo>
                <a:lnTo>
                  <a:pt x="1545096" y="4816335"/>
                </a:lnTo>
                <a:lnTo>
                  <a:pt x="1529672" y="4859625"/>
                </a:lnTo>
                <a:lnTo>
                  <a:pt x="1513787" y="4902695"/>
                </a:lnTo>
                <a:lnTo>
                  <a:pt x="1497447" y="4945542"/>
                </a:lnTo>
                <a:lnTo>
                  <a:pt x="1480653" y="4988163"/>
                </a:lnTo>
                <a:lnTo>
                  <a:pt x="1463409" y="5030554"/>
                </a:lnTo>
                <a:lnTo>
                  <a:pt x="1445718" y="5072714"/>
                </a:lnTo>
                <a:lnTo>
                  <a:pt x="1427582" y="5114639"/>
                </a:lnTo>
                <a:lnTo>
                  <a:pt x="1409004" y="5156325"/>
                </a:lnTo>
                <a:lnTo>
                  <a:pt x="1389988" y="5197771"/>
                </a:lnTo>
                <a:lnTo>
                  <a:pt x="1370536" y="5238973"/>
                </a:lnTo>
                <a:lnTo>
                  <a:pt x="1350652" y="5279929"/>
                </a:lnTo>
                <a:lnTo>
                  <a:pt x="1330337" y="5320634"/>
                </a:lnTo>
                <a:lnTo>
                  <a:pt x="1309596" y="5361087"/>
                </a:lnTo>
                <a:lnTo>
                  <a:pt x="1288432" y="5401285"/>
                </a:lnTo>
                <a:lnTo>
                  <a:pt x="1266846" y="5441224"/>
                </a:lnTo>
                <a:lnTo>
                  <a:pt x="1244842" y="5480901"/>
                </a:lnTo>
                <a:lnTo>
                  <a:pt x="1222424" y="5520314"/>
                </a:lnTo>
                <a:lnTo>
                  <a:pt x="1199593" y="5559459"/>
                </a:lnTo>
                <a:lnTo>
                  <a:pt x="1176354" y="5598334"/>
                </a:lnTo>
                <a:lnTo>
                  <a:pt x="1152708" y="5636936"/>
                </a:lnTo>
                <a:lnTo>
                  <a:pt x="1128659" y="5675261"/>
                </a:lnTo>
                <a:lnTo>
                  <a:pt x="1104210" y="5713307"/>
                </a:lnTo>
                <a:lnTo>
                  <a:pt x="1079363" y="5751071"/>
                </a:lnTo>
                <a:lnTo>
                  <a:pt x="1054123" y="5788550"/>
                </a:lnTo>
                <a:lnTo>
                  <a:pt x="1028491" y="5825740"/>
                </a:lnTo>
                <a:lnTo>
                  <a:pt x="1002470" y="5862640"/>
                </a:lnTo>
                <a:lnTo>
                  <a:pt x="976064" y="5899245"/>
                </a:lnTo>
                <a:lnTo>
                  <a:pt x="949276" y="5935554"/>
                </a:lnTo>
                <a:lnTo>
                  <a:pt x="922108" y="5971563"/>
                </a:lnTo>
                <a:lnTo>
                  <a:pt x="894564" y="6007269"/>
                </a:lnTo>
                <a:lnTo>
                  <a:pt x="866645" y="6042669"/>
                </a:lnTo>
                <a:lnTo>
                  <a:pt x="838357" y="6077760"/>
                </a:lnTo>
                <a:lnTo>
                  <a:pt x="809700" y="6112539"/>
                </a:lnTo>
                <a:lnTo>
                  <a:pt x="780679" y="6147004"/>
                </a:lnTo>
                <a:lnTo>
                  <a:pt x="751296" y="6181151"/>
                </a:lnTo>
                <a:lnTo>
                  <a:pt x="721553" y="6214978"/>
                </a:lnTo>
                <a:lnTo>
                  <a:pt x="691455" y="6248481"/>
                </a:lnTo>
                <a:lnTo>
                  <a:pt x="661005" y="6281658"/>
                </a:lnTo>
                <a:lnTo>
                  <a:pt x="630204" y="6314505"/>
                </a:lnTo>
                <a:lnTo>
                  <a:pt x="599055" y="6347020"/>
                </a:lnTo>
                <a:lnTo>
                  <a:pt x="567563" y="6379199"/>
                </a:lnTo>
                <a:lnTo>
                  <a:pt x="535730" y="6411040"/>
                </a:lnTo>
                <a:lnTo>
                  <a:pt x="503558" y="6442540"/>
                </a:lnTo>
                <a:lnTo>
                  <a:pt x="471051" y="6473696"/>
                </a:lnTo>
                <a:lnTo>
                  <a:pt x="438212" y="6504505"/>
                </a:lnTo>
                <a:lnTo>
                  <a:pt x="405044" y="6534963"/>
                </a:lnTo>
                <a:lnTo>
                  <a:pt x="371549" y="6565068"/>
                </a:lnTo>
                <a:lnTo>
                  <a:pt x="337730" y="6594818"/>
                </a:lnTo>
                <a:lnTo>
                  <a:pt x="303592" y="6624208"/>
                </a:lnTo>
                <a:lnTo>
                  <a:pt x="269135" y="6653237"/>
                </a:lnTo>
                <a:lnTo>
                  <a:pt x="234364" y="6681900"/>
                </a:lnTo>
                <a:lnTo>
                  <a:pt x="199281" y="6710196"/>
                </a:lnTo>
                <a:lnTo>
                  <a:pt x="163890" y="6738121"/>
                </a:lnTo>
                <a:lnTo>
                  <a:pt x="128193" y="6765672"/>
                </a:lnTo>
                <a:lnTo>
                  <a:pt x="92193" y="6792847"/>
                </a:lnTo>
                <a:lnTo>
                  <a:pt x="55893" y="6819642"/>
                </a:lnTo>
                <a:lnTo>
                  <a:pt x="19296" y="6846054"/>
                </a:lnTo>
                <a:lnTo>
                  <a:pt x="2368" y="6857997"/>
                </a:lnTo>
              </a:path>
            </a:pathLst>
          </a:custGeom>
          <a:ln w="228600">
            <a:solidFill>
              <a:srgbClr val="A2D7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9808" y="795680"/>
            <a:ext cx="2157984" cy="429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45152" y="0"/>
            <a:ext cx="7543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7835" y="1384254"/>
            <a:ext cx="5862320" cy="28949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276225">
              <a:lnSpc>
                <a:spcPct val="90100"/>
              </a:lnSpc>
            </a:pPr>
            <a:r>
              <a:rPr dirty="0" sz="2800" spc="40"/>
              <a:t>The </a:t>
            </a:r>
            <a:r>
              <a:rPr dirty="0" sz="2800" spc="10"/>
              <a:t>Water </a:t>
            </a:r>
            <a:r>
              <a:rPr dirty="0" sz="2800" spc="85"/>
              <a:t>Advocates </a:t>
            </a:r>
            <a:r>
              <a:rPr dirty="0" sz="2800" spc="55"/>
              <a:t>Program </a:t>
            </a:r>
            <a:r>
              <a:rPr dirty="0" sz="2800" spc="120"/>
              <a:t>helps  </a:t>
            </a:r>
            <a:r>
              <a:rPr dirty="0" sz="2800" spc="50"/>
              <a:t>you</a:t>
            </a:r>
            <a:r>
              <a:rPr dirty="0" sz="2800" spc="-125"/>
              <a:t> </a:t>
            </a:r>
            <a:r>
              <a:rPr dirty="0" sz="2800" spc="35"/>
              <a:t>to</a:t>
            </a:r>
            <a:r>
              <a:rPr dirty="0" sz="2800" spc="-105"/>
              <a:t> </a:t>
            </a:r>
            <a:r>
              <a:rPr dirty="0" sz="2800" spc="100"/>
              <a:t>reach</a:t>
            </a:r>
            <a:r>
              <a:rPr dirty="0" sz="2800" spc="-35"/>
              <a:t> </a:t>
            </a:r>
            <a:r>
              <a:rPr dirty="0" sz="2800" spc="35"/>
              <a:t>out</a:t>
            </a:r>
            <a:r>
              <a:rPr dirty="0" sz="2800" spc="-114"/>
              <a:t> </a:t>
            </a:r>
            <a:r>
              <a:rPr dirty="0" sz="2800" spc="35"/>
              <a:t>to</a:t>
            </a:r>
            <a:r>
              <a:rPr dirty="0" sz="2800" spc="-105"/>
              <a:t> </a:t>
            </a:r>
            <a:r>
              <a:rPr dirty="0" sz="2800" spc="105"/>
              <a:t>and</a:t>
            </a:r>
            <a:r>
              <a:rPr dirty="0" sz="2800" spc="-65"/>
              <a:t> </a:t>
            </a:r>
            <a:r>
              <a:rPr dirty="0" sz="2800" spc="120"/>
              <a:t>connect</a:t>
            </a:r>
            <a:r>
              <a:rPr dirty="0" sz="2800" spc="-114"/>
              <a:t> </a:t>
            </a:r>
            <a:r>
              <a:rPr dirty="0" sz="2800" spc="20"/>
              <a:t>with  </a:t>
            </a:r>
            <a:r>
              <a:rPr dirty="0" sz="2800" spc="90"/>
              <a:t>elected </a:t>
            </a:r>
            <a:r>
              <a:rPr dirty="0" sz="2800" spc="95"/>
              <a:t>officials </a:t>
            </a:r>
            <a:r>
              <a:rPr dirty="0" sz="2800" spc="90"/>
              <a:t>on </a:t>
            </a:r>
            <a:r>
              <a:rPr dirty="0" sz="2800" spc="45"/>
              <a:t>important </a:t>
            </a:r>
            <a:r>
              <a:rPr dirty="0" sz="2800" spc="135"/>
              <a:t>clean  </a:t>
            </a:r>
            <a:r>
              <a:rPr dirty="0" sz="2800" spc="20"/>
              <a:t>water</a:t>
            </a:r>
            <a:r>
              <a:rPr dirty="0" sz="2800" spc="-125"/>
              <a:t> </a:t>
            </a:r>
            <a:r>
              <a:rPr dirty="0" sz="2800" spc="150"/>
              <a:t>issues.</a:t>
            </a:r>
            <a:endParaRPr sz="2800"/>
          </a:p>
          <a:p>
            <a:pPr marL="1885314" marR="5080" indent="-1776095">
              <a:lnSpc>
                <a:spcPts val="4610"/>
              </a:lnSpc>
              <a:spcBef>
                <a:spcPts val="915"/>
              </a:spcBef>
            </a:pPr>
            <a:r>
              <a:rPr dirty="0" sz="4800" spc="210" b="1">
                <a:solidFill>
                  <a:srgbClr val="FFFFFF"/>
                </a:solidFill>
                <a:latin typeface="Calibri"/>
                <a:cs typeface="Calibri"/>
              </a:rPr>
              <a:t>WEF </a:t>
            </a:r>
            <a:r>
              <a:rPr dirty="0" sz="4800" spc="-40" b="1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dirty="0" sz="4800" spc="-5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80" b="1">
                <a:solidFill>
                  <a:srgbClr val="FFFFFF"/>
                </a:solidFill>
                <a:latin typeface="Calibri"/>
                <a:cs typeface="Calibri"/>
              </a:rPr>
              <a:t>Advocates  </a:t>
            </a:r>
            <a:r>
              <a:rPr dirty="0" sz="4800" spc="15" b="1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37360" y="4371975"/>
            <a:ext cx="2286000" cy="2213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96896" cy="6839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57471" y="1389888"/>
            <a:ext cx="487679" cy="256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61504" y="0"/>
            <a:ext cx="4706111" cy="6839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31741" y="1371600"/>
            <a:ext cx="0" cy="5393690"/>
          </a:xfrm>
          <a:custGeom>
            <a:avLst/>
            <a:gdLst/>
            <a:ahLst/>
            <a:cxnLst/>
            <a:rect l="l" t="t" r="r" b="b"/>
            <a:pathLst>
              <a:path w="0" h="5393690">
                <a:moveTo>
                  <a:pt x="0" y="5393435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31564" y="1959864"/>
            <a:ext cx="0" cy="4386580"/>
          </a:xfrm>
          <a:custGeom>
            <a:avLst/>
            <a:gdLst/>
            <a:ahLst/>
            <a:cxnLst/>
            <a:rect l="l" t="t" r="r" b="b"/>
            <a:pathLst>
              <a:path w="0" h="4386580">
                <a:moveTo>
                  <a:pt x="0" y="4386072"/>
                </a:moveTo>
                <a:lnTo>
                  <a:pt x="0" y="0"/>
                </a:lnTo>
              </a:path>
            </a:pathLst>
          </a:custGeom>
          <a:ln w="15240">
            <a:solidFill>
              <a:srgbClr val="CFCF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49795" y="1958339"/>
            <a:ext cx="0" cy="4387850"/>
          </a:xfrm>
          <a:custGeom>
            <a:avLst/>
            <a:gdLst/>
            <a:ahLst/>
            <a:cxnLst/>
            <a:rect l="l" t="t" r="r" b="b"/>
            <a:pathLst>
              <a:path w="0" h="4387850">
                <a:moveTo>
                  <a:pt x="0" y="4387596"/>
                </a:moveTo>
                <a:lnTo>
                  <a:pt x="0" y="0"/>
                </a:lnTo>
              </a:path>
            </a:pathLst>
          </a:custGeom>
          <a:ln w="15240">
            <a:solidFill>
              <a:srgbClr val="CFCF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48856" y="1261872"/>
            <a:ext cx="0" cy="5503545"/>
          </a:xfrm>
          <a:custGeom>
            <a:avLst/>
            <a:gdLst/>
            <a:ahLst/>
            <a:cxnLst/>
            <a:rect l="l" t="t" r="r" b="b"/>
            <a:pathLst>
              <a:path w="0" h="5503545">
                <a:moveTo>
                  <a:pt x="0" y="5503163"/>
                </a:moveTo>
                <a:lnTo>
                  <a:pt x="0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160757" y="1523"/>
            <a:ext cx="0" cy="1504315"/>
          </a:xfrm>
          <a:custGeom>
            <a:avLst/>
            <a:gdLst/>
            <a:ahLst/>
            <a:cxnLst/>
            <a:rect l="l" t="t" r="r" b="b"/>
            <a:pathLst>
              <a:path w="0" h="1504315">
                <a:moveTo>
                  <a:pt x="0" y="1504188"/>
                </a:moveTo>
                <a:lnTo>
                  <a:pt x="0" y="0"/>
                </a:lnTo>
              </a:path>
            </a:pathLst>
          </a:custGeom>
          <a:ln w="53340">
            <a:solidFill>
              <a:srgbClr val="2397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62044" y="1921001"/>
            <a:ext cx="2554605" cy="0"/>
          </a:xfrm>
          <a:custGeom>
            <a:avLst/>
            <a:gdLst/>
            <a:ahLst/>
            <a:cxnLst/>
            <a:rect l="l" t="t" r="r" b="b"/>
            <a:pathLst>
              <a:path w="2554604" h="0">
                <a:moveTo>
                  <a:pt x="0" y="0"/>
                </a:moveTo>
                <a:lnTo>
                  <a:pt x="2554224" y="0"/>
                </a:lnTo>
              </a:path>
            </a:pathLst>
          </a:custGeom>
          <a:ln w="16764">
            <a:solidFill>
              <a:srgbClr val="D4D4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21835" y="6755130"/>
            <a:ext cx="2837815" cy="0"/>
          </a:xfrm>
          <a:custGeom>
            <a:avLst/>
            <a:gdLst/>
            <a:ahLst/>
            <a:cxnLst/>
            <a:rect l="l" t="t" r="r" b="b"/>
            <a:pathLst>
              <a:path w="2837815" h="0">
                <a:moveTo>
                  <a:pt x="0" y="0"/>
                </a:moveTo>
                <a:lnTo>
                  <a:pt x="2837688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550820" y="916940"/>
            <a:ext cx="1464945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65" b="1">
                <a:solidFill>
                  <a:srgbClr val="030303"/>
                </a:solidFill>
                <a:latin typeface="Arial"/>
                <a:cs typeface="Arial"/>
              </a:rPr>
              <a:t>ater</a:t>
            </a:r>
            <a:r>
              <a:rPr dirty="0" sz="1300" spc="-105" b="1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300" spc="35" b="1">
                <a:solidFill>
                  <a:srgbClr val="030303"/>
                </a:solidFill>
                <a:latin typeface="Arial"/>
                <a:cs typeface="Arial"/>
              </a:rPr>
              <a:t>Environment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11767" y="1118108"/>
            <a:ext cx="947419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5" b="1">
                <a:solidFill>
                  <a:srgbClr val="030303"/>
                </a:solidFill>
                <a:latin typeface="Arial"/>
                <a:cs typeface="Arial"/>
              </a:rPr>
              <a:t>Federation"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02494" y="1118108"/>
            <a:ext cx="2891790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300">
                <a:solidFill>
                  <a:srgbClr val="030303"/>
                </a:solidFill>
                <a:latin typeface="Arial"/>
                <a:cs typeface="Arial"/>
              </a:rPr>
              <a:t>-------------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10002" y="1248664"/>
            <a:ext cx="1164590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25">
                <a:solidFill>
                  <a:srgbClr val="030303"/>
                </a:solidFill>
                <a:latin typeface="Arial"/>
                <a:cs typeface="Arial"/>
              </a:rPr>
              <a:t>the </a:t>
            </a:r>
            <a:r>
              <a:rPr dirty="0" sz="800">
                <a:solidFill>
                  <a:srgbClr val="030303"/>
                </a:solidFill>
                <a:latin typeface="Arial"/>
                <a:cs typeface="Arial"/>
              </a:rPr>
              <a:t>water </a:t>
            </a:r>
            <a:r>
              <a:rPr dirty="0" sz="800" spc="5">
                <a:solidFill>
                  <a:srgbClr val="030303"/>
                </a:solidFill>
                <a:latin typeface="Arial"/>
                <a:cs typeface="Arial"/>
              </a:rPr>
              <a:t>quality</a:t>
            </a:r>
            <a:r>
              <a:rPr dirty="0" sz="800" spc="-5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030303"/>
                </a:solidFill>
                <a:latin typeface="Arial"/>
                <a:cs typeface="Arial"/>
              </a:rPr>
              <a:t>people</a:t>
            </a:r>
            <a:r>
              <a:rPr dirty="0" sz="800" spc="5">
                <a:solidFill>
                  <a:srgbClr val="5B5B5B"/>
                </a:solidFill>
                <a:latin typeface="Arial"/>
                <a:cs typeface="Arial"/>
              </a:rPr>
              <a:t>"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10049" y="1363949"/>
            <a:ext cx="1002665" cy="299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 marR="5080" indent="-38735">
              <a:lnSpc>
                <a:spcPct val="77800"/>
              </a:lnSpc>
            </a:pPr>
            <a:r>
              <a:rPr dirty="0" sz="900" spc="30" b="1">
                <a:solidFill>
                  <a:srgbClr val="282828"/>
                </a:solidFill>
                <a:latin typeface="Arial"/>
                <a:cs typeface="Arial"/>
              </a:rPr>
              <a:t>ater</a:t>
            </a:r>
            <a:r>
              <a:rPr dirty="0" sz="900" spc="-45" b="1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900" spc="10" b="1">
                <a:solidFill>
                  <a:srgbClr val="282828"/>
                </a:solidFill>
                <a:latin typeface="Arial"/>
                <a:cs typeface="Arial"/>
              </a:rPr>
              <a:t>Environment  </a:t>
            </a:r>
            <a:r>
              <a:rPr dirty="0" sz="900" spc="15" b="1">
                <a:solidFill>
                  <a:srgbClr val="282828"/>
                </a:solidFill>
                <a:latin typeface="Arial"/>
                <a:cs typeface="Arial"/>
              </a:rPr>
              <a:t>Federation</a:t>
            </a:r>
            <a:r>
              <a:rPr dirty="0" sz="900" spc="15" b="1">
                <a:solidFill>
                  <a:srgbClr val="999999"/>
                </a:solidFill>
                <a:latin typeface="Arial"/>
                <a:cs typeface="Arial"/>
              </a:rPr>
              <a:t>·</a:t>
            </a:r>
            <a:endParaRPr sz="900">
              <a:latin typeface="Arial"/>
              <a:cs typeface="Arial"/>
            </a:endParaRPr>
          </a:p>
          <a:p>
            <a:pPr marL="52069">
              <a:lnSpc>
                <a:spcPts val="565"/>
              </a:lnSpc>
            </a:pPr>
            <a:r>
              <a:rPr dirty="0" sz="550" spc="10">
                <a:solidFill>
                  <a:srgbClr val="7C7C7C"/>
                </a:solidFill>
                <a:latin typeface="Arial"/>
                <a:cs typeface="Arial"/>
              </a:rPr>
              <a:t>the </a:t>
            </a:r>
            <a:r>
              <a:rPr dirty="0" sz="600" spc="-30">
                <a:solidFill>
                  <a:srgbClr val="5B5B5B"/>
                </a:solidFill>
                <a:latin typeface="Arial"/>
                <a:cs typeface="Arial"/>
              </a:rPr>
              <a:t>wat</a:t>
            </a:r>
            <a:r>
              <a:rPr dirty="0" sz="600" spc="-30">
                <a:solidFill>
                  <a:srgbClr val="7C7C7C"/>
                </a:solidFill>
                <a:latin typeface="Arial"/>
                <a:cs typeface="Arial"/>
              </a:rPr>
              <a:t>e</a:t>
            </a:r>
            <a:r>
              <a:rPr dirty="0" sz="600" spc="-30">
                <a:solidFill>
                  <a:srgbClr val="5B5B5B"/>
                </a:solidFill>
                <a:latin typeface="Arial"/>
                <a:cs typeface="Arial"/>
              </a:rPr>
              <a:t>r </a:t>
            </a:r>
            <a:r>
              <a:rPr dirty="0" sz="600" spc="-20">
                <a:solidFill>
                  <a:srgbClr val="5B5B5B"/>
                </a:solidFill>
                <a:latin typeface="Arial"/>
                <a:cs typeface="Arial"/>
              </a:rPr>
              <a:t>quality</a:t>
            </a:r>
            <a:r>
              <a:rPr dirty="0" sz="600" spc="-12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600" spc="-20">
                <a:solidFill>
                  <a:srgbClr val="5B5B5B"/>
                </a:solidFill>
                <a:latin typeface="Arial"/>
                <a:cs typeface="Arial"/>
              </a:rPr>
              <a:t>peopl</a:t>
            </a:r>
            <a:r>
              <a:rPr dirty="0" sz="600" spc="-20">
                <a:solidFill>
                  <a:srgbClr val="7C7C7C"/>
                </a:solidFill>
                <a:latin typeface="Arial"/>
                <a:cs typeface="Arial"/>
              </a:rPr>
              <a:t>e</a:t>
            </a:r>
            <a:r>
              <a:rPr dirty="0" sz="600" spc="-20">
                <a:solidFill>
                  <a:srgbClr val="999999"/>
                </a:solidFill>
                <a:latin typeface="Arial"/>
                <a:cs typeface="Arial"/>
              </a:rPr>
              <a:t>•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46816" y="3790619"/>
            <a:ext cx="2354580" cy="2536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33985" indent="1905">
              <a:lnSpc>
                <a:spcPct val="101000"/>
              </a:lnSpc>
            </a:pPr>
            <a:r>
              <a:rPr dirty="0" sz="1550" spc="-35" b="1">
                <a:solidFill>
                  <a:srgbClr val="5B5B5B"/>
                </a:solidFill>
                <a:latin typeface="Arial"/>
                <a:cs typeface="Arial"/>
              </a:rPr>
              <a:t>Please </a:t>
            </a:r>
            <a:r>
              <a:rPr dirty="0" sz="1550" spc="-55" b="1">
                <a:solidFill>
                  <a:srgbClr val="5B5B5B"/>
                </a:solidFill>
                <a:latin typeface="Arial"/>
                <a:cs typeface="Arial"/>
              </a:rPr>
              <a:t>urge </a:t>
            </a:r>
            <a:r>
              <a:rPr dirty="0" sz="1550" spc="-75" b="1">
                <a:solidFill>
                  <a:srgbClr val="5B5B5B"/>
                </a:solidFill>
                <a:latin typeface="Arial"/>
                <a:cs typeface="Arial"/>
              </a:rPr>
              <a:t>Congress </a:t>
            </a:r>
            <a:r>
              <a:rPr dirty="0" sz="1550" spc="-45" b="1">
                <a:solidFill>
                  <a:srgbClr val="5B5B5B"/>
                </a:solidFill>
                <a:latin typeface="Arial"/>
                <a:cs typeface="Arial"/>
              </a:rPr>
              <a:t>to  </a:t>
            </a:r>
            <a:r>
              <a:rPr dirty="0" sz="1550" spc="-40" b="1">
                <a:solidFill>
                  <a:srgbClr val="5B5B5B"/>
                </a:solidFill>
                <a:latin typeface="Arial"/>
                <a:cs typeface="Arial"/>
              </a:rPr>
              <a:t>reauthorize </a:t>
            </a:r>
            <a:r>
              <a:rPr dirty="0" sz="1550" spc="-45" b="1">
                <a:solidFill>
                  <a:srgbClr val="5B5B5B"/>
                </a:solidFill>
                <a:latin typeface="Arial"/>
                <a:cs typeface="Arial"/>
              </a:rPr>
              <a:t>essential  </a:t>
            </a:r>
            <a:r>
              <a:rPr dirty="0" sz="1550" spc="-50" b="1">
                <a:solidFill>
                  <a:srgbClr val="5B5B5B"/>
                </a:solidFill>
                <a:latin typeface="Arial"/>
                <a:cs typeface="Arial"/>
              </a:rPr>
              <a:t>water </a:t>
            </a:r>
            <a:r>
              <a:rPr dirty="0" sz="1550" spc="-30" b="1">
                <a:solidFill>
                  <a:srgbClr val="5B5B5B"/>
                </a:solidFill>
                <a:latin typeface="Arial"/>
                <a:cs typeface="Arial"/>
              </a:rPr>
              <a:t>infrastructure </a:t>
            </a:r>
            <a:r>
              <a:rPr dirty="0" sz="1550" spc="-50" b="1">
                <a:solidFill>
                  <a:srgbClr val="5B5B5B"/>
                </a:solidFill>
                <a:latin typeface="Arial"/>
                <a:cs typeface="Arial"/>
              </a:rPr>
              <a:t>loan  </a:t>
            </a:r>
            <a:r>
              <a:rPr dirty="0" sz="1500" spc="25">
                <a:solidFill>
                  <a:srgbClr val="5B5B5B"/>
                </a:solidFill>
                <a:latin typeface="Arial"/>
                <a:cs typeface="Arial"/>
              </a:rPr>
              <a:t>&amp; </a:t>
            </a:r>
            <a:r>
              <a:rPr dirty="0" sz="1550" spc="-55" b="1">
                <a:solidFill>
                  <a:srgbClr val="5B5B5B"/>
                </a:solidFill>
                <a:latin typeface="Arial"/>
                <a:cs typeface="Arial"/>
              </a:rPr>
              <a:t>grant </a:t>
            </a:r>
            <a:r>
              <a:rPr dirty="0" sz="1550" spc="-65" b="1">
                <a:solidFill>
                  <a:srgbClr val="5B5B5B"/>
                </a:solidFill>
                <a:latin typeface="Arial"/>
                <a:cs typeface="Arial"/>
              </a:rPr>
              <a:t>programs </a:t>
            </a:r>
            <a:r>
              <a:rPr dirty="0" sz="1550" spc="-25" b="1">
                <a:solidFill>
                  <a:srgbClr val="5B5B5B"/>
                </a:solidFill>
                <a:latin typeface="Arial"/>
                <a:cs typeface="Arial"/>
              </a:rPr>
              <a:t>at the  </a:t>
            </a:r>
            <a:r>
              <a:rPr dirty="0" sz="1550" spc="-50" b="1">
                <a:solidFill>
                  <a:srgbClr val="5B5B5B"/>
                </a:solidFill>
                <a:latin typeface="Arial"/>
                <a:cs typeface="Arial"/>
              </a:rPr>
              <a:t>highest </a:t>
            </a:r>
            <a:r>
              <a:rPr dirty="0" sz="1550" spc="-60" b="1">
                <a:solidFill>
                  <a:srgbClr val="5B5B5B"/>
                </a:solidFill>
                <a:latin typeface="Arial"/>
                <a:cs typeface="Arial"/>
              </a:rPr>
              <a:t>funding</a:t>
            </a:r>
            <a:r>
              <a:rPr dirty="0" sz="1550" spc="40" b="1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dirty="0" sz="1550" spc="-50" b="1">
                <a:solidFill>
                  <a:srgbClr val="5B5B5B"/>
                </a:solidFill>
                <a:latin typeface="Arial"/>
                <a:cs typeface="Arial"/>
              </a:rPr>
              <a:t>levels!</a:t>
            </a:r>
            <a:endParaRPr sz="1550">
              <a:latin typeface="Arial"/>
              <a:cs typeface="Arial"/>
            </a:endParaRPr>
          </a:p>
          <a:p>
            <a:pPr marL="16510" marR="5080" indent="-635">
              <a:lnSpc>
                <a:spcPct val="110600"/>
              </a:lnSpc>
              <a:spcBef>
                <a:spcPts val="250"/>
              </a:spcBef>
            </a:pPr>
            <a:r>
              <a:rPr dirty="0" sz="1100" spc="-60">
                <a:solidFill>
                  <a:srgbClr val="7C7C7C"/>
                </a:solidFill>
                <a:latin typeface="Arial"/>
                <a:cs typeface="Arial"/>
              </a:rPr>
              <a:t>Congress </a:t>
            </a:r>
            <a:r>
              <a:rPr dirty="0" sz="1100" spc="-55">
                <a:solidFill>
                  <a:srgbClr val="7C7C7C"/>
                </a:solidFill>
                <a:latin typeface="Arial"/>
                <a:cs typeface="Arial"/>
              </a:rPr>
              <a:t>has </a:t>
            </a:r>
            <a:r>
              <a:rPr dirty="0" sz="1100" spc="-60">
                <a:solidFill>
                  <a:srgbClr val="7C7C7C"/>
                </a:solidFill>
                <a:latin typeface="Arial"/>
                <a:cs typeface="Arial"/>
              </a:rPr>
              <a:t>begun </a:t>
            </a:r>
            <a:r>
              <a:rPr dirty="0" sz="1100" spc="-35">
                <a:solidFill>
                  <a:srgbClr val="7C7C7C"/>
                </a:solidFill>
                <a:latin typeface="Arial"/>
                <a:cs typeface="Arial"/>
              </a:rPr>
              <a:t>the </a:t>
            </a:r>
            <a:r>
              <a:rPr dirty="0" sz="1100" spc="-45">
                <a:solidFill>
                  <a:srgbClr val="7C7C7C"/>
                </a:solidFill>
                <a:latin typeface="Arial"/>
                <a:cs typeface="Arial"/>
              </a:rPr>
              <a:t>process </a:t>
            </a:r>
            <a:r>
              <a:rPr dirty="0" sz="1100" spc="-20">
                <a:solidFill>
                  <a:srgbClr val="7C7C7C"/>
                </a:solidFill>
                <a:latin typeface="Arial"/>
                <a:cs typeface="Arial"/>
              </a:rPr>
              <a:t>of  </a:t>
            </a:r>
            <a:r>
              <a:rPr dirty="0" sz="1100" spc="-40">
                <a:solidFill>
                  <a:srgbClr val="7C7C7C"/>
                </a:solidFill>
                <a:latin typeface="Arial"/>
                <a:cs typeface="Arial"/>
              </a:rPr>
              <a:t>reauthorizing </a:t>
            </a:r>
            <a:r>
              <a:rPr dirty="0" sz="1100" spc="-25">
                <a:solidFill>
                  <a:srgbClr val="7C7C7C"/>
                </a:solidFill>
                <a:latin typeface="Arial"/>
                <a:cs typeface="Arial"/>
              </a:rPr>
              <a:t>the </a:t>
            </a:r>
            <a:r>
              <a:rPr dirty="0" sz="1100" spc="-45">
                <a:solidFill>
                  <a:srgbClr val="7C7C7C"/>
                </a:solidFill>
                <a:latin typeface="Arial"/>
                <a:cs typeface="Arial"/>
              </a:rPr>
              <a:t>water </a:t>
            </a:r>
            <a:r>
              <a:rPr dirty="0" sz="1100" spc="-20">
                <a:solidFill>
                  <a:srgbClr val="7C7C7C"/>
                </a:solidFill>
                <a:latin typeface="Arial"/>
                <a:cs typeface="Arial"/>
              </a:rPr>
              <a:t>infrastructure  </a:t>
            </a:r>
            <a:r>
              <a:rPr dirty="0" sz="1100" spc="-50">
                <a:solidFill>
                  <a:srgbClr val="7C7C7C"/>
                </a:solidFill>
                <a:latin typeface="Arial"/>
                <a:cs typeface="Arial"/>
              </a:rPr>
              <a:t>grant </a:t>
            </a:r>
            <a:r>
              <a:rPr dirty="0" sz="1100" spc="-60">
                <a:solidFill>
                  <a:srgbClr val="7C7C7C"/>
                </a:solidFill>
                <a:latin typeface="Arial"/>
                <a:cs typeface="Arial"/>
              </a:rPr>
              <a:t>and </a:t>
            </a:r>
            <a:r>
              <a:rPr dirty="0" sz="1100" spc="-45">
                <a:solidFill>
                  <a:srgbClr val="7C7C7C"/>
                </a:solidFill>
                <a:latin typeface="Arial"/>
                <a:cs typeface="Arial"/>
              </a:rPr>
              <a:t>loan programs </a:t>
            </a:r>
            <a:r>
              <a:rPr dirty="0" sz="1100" spc="-15">
                <a:solidFill>
                  <a:srgbClr val="7C7C7C"/>
                </a:solidFill>
                <a:latin typeface="Arial"/>
                <a:cs typeface="Arial"/>
              </a:rPr>
              <a:t>from </a:t>
            </a:r>
            <a:r>
              <a:rPr dirty="0" sz="1100" spc="-35">
                <a:solidFill>
                  <a:srgbClr val="7C7C7C"/>
                </a:solidFill>
                <a:latin typeface="Arial"/>
                <a:cs typeface="Arial"/>
              </a:rPr>
              <a:t>the </a:t>
            </a:r>
            <a:r>
              <a:rPr dirty="0" sz="1100" spc="-60">
                <a:solidFill>
                  <a:srgbClr val="7C7C7C"/>
                </a:solidFill>
                <a:latin typeface="Arial"/>
                <a:cs typeface="Arial"/>
              </a:rPr>
              <a:t>2021  </a:t>
            </a:r>
            <a:r>
              <a:rPr dirty="0" sz="1100" spc="-20">
                <a:solidFill>
                  <a:srgbClr val="7C7C7C"/>
                </a:solidFill>
                <a:latin typeface="Arial"/>
                <a:cs typeface="Arial"/>
              </a:rPr>
              <a:t>Infrastructure </a:t>
            </a:r>
            <a:r>
              <a:rPr dirty="0" sz="1100" spc="-40">
                <a:solidFill>
                  <a:srgbClr val="7C7C7C"/>
                </a:solidFill>
                <a:latin typeface="Arial"/>
                <a:cs typeface="Arial"/>
              </a:rPr>
              <a:t>Investment </a:t>
            </a:r>
            <a:r>
              <a:rPr dirty="0" sz="1050" spc="-95">
                <a:solidFill>
                  <a:srgbClr val="7C7C7C"/>
                </a:solidFill>
                <a:latin typeface="Arial"/>
                <a:cs typeface="Arial"/>
              </a:rPr>
              <a:t>&amp; </a:t>
            </a:r>
            <a:r>
              <a:rPr dirty="0" sz="1100" spc="-25">
                <a:solidFill>
                  <a:srgbClr val="7C7C7C"/>
                </a:solidFill>
                <a:latin typeface="Arial"/>
                <a:cs typeface="Arial"/>
              </a:rPr>
              <a:t>Jobs </a:t>
            </a:r>
            <a:r>
              <a:rPr dirty="0" sz="1100" spc="-45">
                <a:solidFill>
                  <a:srgbClr val="7C7C7C"/>
                </a:solidFill>
                <a:latin typeface="Arial"/>
                <a:cs typeface="Arial"/>
              </a:rPr>
              <a:t>Act.  </a:t>
            </a:r>
            <a:r>
              <a:rPr dirty="0" sz="1100" spc="-50">
                <a:solidFill>
                  <a:srgbClr val="7C7C7C"/>
                </a:solidFill>
                <a:latin typeface="Arial"/>
                <a:cs typeface="Arial"/>
              </a:rPr>
              <a:t>All Members </a:t>
            </a:r>
            <a:r>
              <a:rPr dirty="0" sz="1100" spc="-20">
                <a:solidFill>
                  <a:srgbClr val="7C7C7C"/>
                </a:solidFill>
                <a:latin typeface="Arial"/>
                <a:cs typeface="Arial"/>
              </a:rPr>
              <a:t>of </a:t>
            </a:r>
            <a:r>
              <a:rPr dirty="0" sz="1100" spc="-60">
                <a:solidFill>
                  <a:srgbClr val="7C7C7C"/>
                </a:solidFill>
                <a:latin typeface="Arial"/>
                <a:cs typeface="Arial"/>
              </a:rPr>
              <a:t>Congress </a:t>
            </a:r>
            <a:r>
              <a:rPr dirty="0" sz="1100" spc="-65">
                <a:solidFill>
                  <a:srgbClr val="7C7C7C"/>
                </a:solidFill>
                <a:latin typeface="Arial"/>
                <a:cs typeface="Arial"/>
              </a:rPr>
              <a:t>need </a:t>
            </a:r>
            <a:r>
              <a:rPr dirty="0" sz="1100" spc="-15">
                <a:solidFill>
                  <a:srgbClr val="7C7C7C"/>
                </a:solidFill>
                <a:latin typeface="Arial"/>
                <a:cs typeface="Arial"/>
              </a:rPr>
              <a:t>to </a:t>
            </a:r>
            <a:r>
              <a:rPr dirty="0" sz="1100" spc="-70">
                <a:solidFill>
                  <a:srgbClr val="7C7C7C"/>
                </a:solidFill>
                <a:latin typeface="Arial"/>
                <a:cs typeface="Arial"/>
              </a:rPr>
              <a:t>hear  </a:t>
            </a:r>
            <a:r>
              <a:rPr dirty="0" sz="1100" spc="-20">
                <a:solidFill>
                  <a:srgbClr val="7C7C7C"/>
                </a:solidFill>
                <a:latin typeface="Arial"/>
                <a:cs typeface="Arial"/>
              </a:rPr>
              <a:t>from </a:t>
            </a:r>
            <a:r>
              <a:rPr dirty="0" sz="1100" spc="-35">
                <a:solidFill>
                  <a:srgbClr val="7C7C7C"/>
                </a:solidFill>
                <a:latin typeface="Arial"/>
                <a:cs typeface="Arial"/>
              </a:rPr>
              <a:t>their </a:t>
            </a:r>
            <a:r>
              <a:rPr dirty="0" sz="1100" spc="-25">
                <a:solidFill>
                  <a:srgbClr val="7C7C7C"/>
                </a:solidFill>
                <a:latin typeface="Arial"/>
                <a:cs typeface="Arial"/>
              </a:rPr>
              <a:t>constituents </a:t>
            </a:r>
            <a:r>
              <a:rPr dirty="0" sz="1100" spc="-40">
                <a:solidFill>
                  <a:srgbClr val="7C7C7C"/>
                </a:solidFill>
                <a:latin typeface="Arial"/>
                <a:cs typeface="Arial"/>
              </a:rPr>
              <a:t>about </a:t>
            </a:r>
            <a:r>
              <a:rPr dirty="0" sz="1100" spc="-50">
                <a:solidFill>
                  <a:srgbClr val="7C7C7C"/>
                </a:solidFill>
                <a:latin typeface="Arial"/>
                <a:cs typeface="Arial"/>
              </a:rPr>
              <a:t>how  </a:t>
            </a:r>
            <a:r>
              <a:rPr dirty="0" sz="1100" spc="-25">
                <a:solidFill>
                  <a:srgbClr val="7C7C7C"/>
                </a:solidFill>
                <a:latin typeface="Arial"/>
                <a:cs typeface="Arial"/>
              </a:rPr>
              <a:t>critically </a:t>
            </a:r>
            <a:r>
              <a:rPr dirty="0" sz="1100" spc="-30">
                <a:solidFill>
                  <a:srgbClr val="7C7C7C"/>
                </a:solidFill>
                <a:latin typeface="Arial"/>
                <a:cs typeface="Arial"/>
              </a:rPr>
              <a:t>important reauthorization</a:t>
            </a:r>
            <a:r>
              <a:rPr dirty="0" sz="1100" spc="9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dirty="0" sz="1100" spc="-55">
                <a:solidFill>
                  <a:srgbClr val="7C7C7C"/>
                </a:solidFill>
                <a:latin typeface="Arial"/>
                <a:cs typeface="Arial"/>
              </a:rPr>
              <a:t>and</a:t>
            </a:r>
            <a:r>
              <a:rPr dirty="0" sz="1100" spc="-55">
                <a:solidFill>
                  <a:srgbClr val="999999"/>
                </a:solidFill>
                <a:latin typeface="Arial"/>
                <a:cs typeface="Arial"/>
              </a:rPr>
              <a:t>...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65065" y="6497065"/>
            <a:ext cx="161925" cy="14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-70">
                <a:solidFill>
                  <a:srgbClr val="999999"/>
                </a:solidFill>
                <a:latin typeface="Times New Roman"/>
                <a:cs typeface="Times New Roman"/>
              </a:rPr>
              <a:t>111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54064" y="6375146"/>
            <a:ext cx="110489" cy="328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50" spc="-530">
                <a:solidFill>
                  <a:srgbClr val="999999"/>
                </a:solidFill>
                <a:latin typeface="Arial"/>
                <a:cs typeface="Arial"/>
              </a:rPr>
              <a:t>&lt;</a:t>
            </a:r>
            <a:endParaRPr sz="2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96822" y="6436614"/>
            <a:ext cx="125095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25">
                <a:solidFill>
                  <a:srgbClr val="999999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"/>
            <a:ext cx="12188951" cy="6857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7763" y="12696"/>
            <a:ext cx="8860790" cy="6845300"/>
          </a:xfrm>
          <a:custGeom>
            <a:avLst/>
            <a:gdLst/>
            <a:ahLst/>
            <a:cxnLst/>
            <a:rect l="l" t="t" r="r" b="b"/>
            <a:pathLst>
              <a:path w="8860790" h="6845300">
                <a:moveTo>
                  <a:pt x="7225667" y="0"/>
                </a:moveTo>
                <a:lnTo>
                  <a:pt x="1634868" y="0"/>
                </a:lnTo>
                <a:lnTo>
                  <a:pt x="1614375" y="12700"/>
                </a:lnTo>
                <a:lnTo>
                  <a:pt x="1545381" y="63500"/>
                </a:lnTo>
                <a:lnTo>
                  <a:pt x="1511336" y="101600"/>
                </a:lnTo>
                <a:lnTo>
                  <a:pt x="1444163" y="152400"/>
                </a:lnTo>
                <a:lnTo>
                  <a:pt x="1411041" y="190500"/>
                </a:lnTo>
                <a:lnTo>
                  <a:pt x="1378230" y="215900"/>
                </a:lnTo>
                <a:lnTo>
                  <a:pt x="1345736" y="254000"/>
                </a:lnTo>
                <a:lnTo>
                  <a:pt x="1313559" y="279400"/>
                </a:lnTo>
                <a:lnTo>
                  <a:pt x="1281702" y="317500"/>
                </a:lnTo>
                <a:lnTo>
                  <a:pt x="1250169" y="342900"/>
                </a:lnTo>
                <a:lnTo>
                  <a:pt x="1218962" y="381000"/>
                </a:lnTo>
                <a:lnTo>
                  <a:pt x="1188084" y="406400"/>
                </a:lnTo>
                <a:lnTo>
                  <a:pt x="1157536" y="444500"/>
                </a:lnTo>
                <a:lnTo>
                  <a:pt x="1127323" y="482600"/>
                </a:lnTo>
                <a:lnTo>
                  <a:pt x="1097446" y="508000"/>
                </a:lnTo>
                <a:lnTo>
                  <a:pt x="1067908" y="546100"/>
                </a:lnTo>
                <a:lnTo>
                  <a:pt x="1038712" y="584200"/>
                </a:lnTo>
                <a:lnTo>
                  <a:pt x="1009860" y="609600"/>
                </a:lnTo>
                <a:lnTo>
                  <a:pt x="981356" y="647700"/>
                </a:lnTo>
                <a:lnTo>
                  <a:pt x="953201" y="685800"/>
                </a:lnTo>
                <a:lnTo>
                  <a:pt x="925399" y="723900"/>
                </a:lnTo>
                <a:lnTo>
                  <a:pt x="897951" y="762000"/>
                </a:lnTo>
                <a:lnTo>
                  <a:pt x="870862" y="787400"/>
                </a:lnTo>
                <a:lnTo>
                  <a:pt x="844132" y="825500"/>
                </a:lnTo>
                <a:lnTo>
                  <a:pt x="817766" y="863600"/>
                </a:lnTo>
                <a:lnTo>
                  <a:pt x="791765" y="901700"/>
                </a:lnTo>
                <a:lnTo>
                  <a:pt x="766133" y="939800"/>
                </a:lnTo>
                <a:lnTo>
                  <a:pt x="740872" y="977900"/>
                </a:lnTo>
                <a:lnTo>
                  <a:pt x="715984" y="1016000"/>
                </a:lnTo>
                <a:lnTo>
                  <a:pt x="691472" y="1054100"/>
                </a:lnTo>
                <a:lnTo>
                  <a:pt x="667340" y="1092200"/>
                </a:lnTo>
                <a:lnTo>
                  <a:pt x="643588" y="1130300"/>
                </a:lnTo>
                <a:lnTo>
                  <a:pt x="620221" y="1168400"/>
                </a:lnTo>
                <a:lnTo>
                  <a:pt x="597241" y="1206500"/>
                </a:lnTo>
                <a:lnTo>
                  <a:pt x="574651" y="1244600"/>
                </a:lnTo>
                <a:lnTo>
                  <a:pt x="552452" y="1282700"/>
                </a:lnTo>
                <a:lnTo>
                  <a:pt x="530648" y="1320800"/>
                </a:lnTo>
                <a:lnTo>
                  <a:pt x="509242" y="1371600"/>
                </a:lnTo>
                <a:lnTo>
                  <a:pt x="488236" y="1409700"/>
                </a:lnTo>
                <a:lnTo>
                  <a:pt x="467632" y="1447800"/>
                </a:lnTo>
                <a:lnTo>
                  <a:pt x="447434" y="1485900"/>
                </a:lnTo>
                <a:lnTo>
                  <a:pt x="427644" y="1524000"/>
                </a:lnTo>
                <a:lnTo>
                  <a:pt x="408265" y="1574800"/>
                </a:lnTo>
                <a:lnTo>
                  <a:pt x="389299" y="1612900"/>
                </a:lnTo>
                <a:lnTo>
                  <a:pt x="370749" y="1651000"/>
                </a:lnTo>
                <a:lnTo>
                  <a:pt x="352617" y="1689100"/>
                </a:lnTo>
                <a:lnTo>
                  <a:pt x="334907" y="1739900"/>
                </a:lnTo>
                <a:lnTo>
                  <a:pt x="317621" y="1778000"/>
                </a:lnTo>
                <a:lnTo>
                  <a:pt x="300761" y="1816100"/>
                </a:lnTo>
                <a:lnTo>
                  <a:pt x="284331" y="1866900"/>
                </a:lnTo>
                <a:lnTo>
                  <a:pt x="268332" y="1905000"/>
                </a:lnTo>
                <a:lnTo>
                  <a:pt x="252768" y="1955800"/>
                </a:lnTo>
                <a:lnTo>
                  <a:pt x="237641" y="1993900"/>
                </a:lnTo>
                <a:lnTo>
                  <a:pt x="222954" y="2032000"/>
                </a:lnTo>
                <a:lnTo>
                  <a:pt x="208710" y="2082800"/>
                </a:lnTo>
                <a:lnTo>
                  <a:pt x="194910" y="2120900"/>
                </a:lnTo>
                <a:lnTo>
                  <a:pt x="181558" y="2171700"/>
                </a:lnTo>
                <a:lnTo>
                  <a:pt x="168657" y="2209800"/>
                </a:lnTo>
                <a:lnTo>
                  <a:pt x="156209" y="2260600"/>
                </a:lnTo>
                <a:lnTo>
                  <a:pt x="144216" y="2298700"/>
                </a:lnTo>
                <a:lnTo>
                  <a:pt x="132682" y="2349500"/>
                </a:lnTo>
                <a:lnTo>
                  <a:pt x="121609" y="2387600"/>
                </a:lnTo>
                <a:lnTo>
                  <a:pt x="111000" y="2438400"/>
                </a:lnTo>
                <a:lnTo>
                  <a:pt x="100857" y="2489200"/>
                </a:lnTo>
                <a:lnTo>
                  <a:pt x="91182" y="2527300"/>
                </a:lnTo>
                <a:lnTo>
                  <a:pt x="81980" y="2578100"/>
                </a:lnTo>
                <a:lnTo>
                  <a:pt x="73252" y="2616200"/>
                </a:lnTo>
                <a:lnTo>
                  <a:pt x="65000" y="2667000"/>
                </a:lnTo>
                <a:lnTo>
                  <a:pt x="57228" y="2717800"/>
                </a:lnTo>
                <a:lnTo>
                  <a:pt x="49939" y="2755900"/>
                </a:lnTo>
                <a:lnTo>
                  <a:pt x="43134" y="2806700"/>
                </a:lnTo>
                <a:lnTo>
                  <a:pt x="36817" y="2857500"/>
                </a:lnTo>
                <a:lnTo>
                  <a:pt x="30990" y="2895600"/>
                </a:lnTo>
                <a:lnTo>
                  <a:pt x="25655" y="2946400"/>
                </a:lnTo>
                <a:lnTo>
                  <a:pt x="20816" y="2997200"/>
                </a:lnTo>
                <a:lnTo>
                  <a:pt x="16476" y="3048000"/>
                </a:lnTo>
                <a:lnTo>
                  <a:pt x="12636" y="3086100"/>
                </a:lnTo>
                <a:lnTo>
                  <a:pt x="9299" y="3136900"/>
                </a:lnTo>
                <a:lnTo>
                  <a:pt x="6469" y="3187700"/>
                </a:lnTo>
                <a:lnTo>
                  <a:pt x="4147" y="3238500"/>
                </a:lnTo>
                <a:lnTo>
                  <a:pt x="2336" y="3289300"/>
                </a:lnTo>
                <a:lnTo>
                  <a:pt x="1040" y="3327400"/>
                </a:lnTo>
                <a:lnTo>
                  <a:pt x="260" y="3378200"/>
                </a:lnTo>
                <a:lnTo>
                  <a:pt x="0" y="3429000"/>
                </a:lnTo>
                <a:lnTo>
                  <a:pt x="260" y="3479800"/>
                </a:lnTo>
                <a:lnTo>
                  <a:pt x="1040" y="3530600"/>
                </a:lnTo>
                <a:lnTo>
                  <a:pt x="2336" y="3568700"/>
                </a:lnTo>
                <a:lnTo>
                  <a:pt x="4147" y="3619500"/>
                </a:lnTo>
                <a:lnTo>
                  <a:pt x="6469" y="3670300"/>
                </a:lnTo>
                <a:lnTo>
                  <a:pt x="9299" y="3721100"/>
                </a:lnTo>
                <a:lnTo>
                  <a:pt x="12636" y="3759200"/>
                </a:lnTo>
                <a:lnTo>
                  <a:pt x="16476" y="3810000"/>
                </a:lnTo>
                <a:lnTo>
                  <a:pt x="20816" y="3860800"/>
                </a:lnTo>
                <a:lnTo>
                  <a:pt x="25655" y="3911600"/>
                </a:lnTo>
                <a:lnTo>
                  <a:pt x="30990" y="3949700"/>
                </a:lnTo>
                <a:lnTo>
                  <a:pt x="36817" y="4000500"/>
                </a:lnTo>
                <a:lnTo>
                  <a:pt x="43134" y="4051300"/>
                </a:lnTo>
                <a:lnTo>
                  <a:pt x="49939" y="4089400"/>
                </a:lnTo>
                <a:lnTo>
                  <a:pt x="57228" y="4140200"/>
                </a:lnTo>
                <a:lnTo>
                  <a:pt x="65000" y="4191000"/>
                </a:lnTo>
                <a:lnTo>
                  <a:pt x="73252" y="4229100"/>
                </a:lnTo>
                <a:lnTo>
                  <a:pt x="81980" y="4279900"/>
                </a:lnTo>
                <a:lnTo>
                  <a:pt x="91182" y="4330700"/>
                </a:lnTo>
                <a:lnTo>
                  <a:pt x="100857" y="4368800"/>
                </a:lnTo>
                <a:lnTo>
                  <a:pt x="111000" y="4419600"/>
                </a:lnTo>
                <a:lnTo>
                  <a:pt x="121609" y="4457700"/>
                </a:lnTo>
                <a:lnTo>
                  <a:pt x="132682" y="4508500"/>
                </a:lnTo>
                <a:lnTo>
                  <a:pt x="144216" y="4546600"/>
                </a:lnTo>
                <a:lnTo>
                  <a:pt x="156209" y="4597400"/>
                </a:lnTo>
                <a:lnTo>
                  <a:pt x="168657" y="4648200"/>
                </a:lnTo>
                <a:lnTo>
                  <a:pt x="181558" y="4686300"/>
                </a:lnTo>
                <a:lnTo>
                  <a:pt x="194910" y="4724400"/>
                </a:lnTo>
                <a:lnTo>
                  <a:pt x="208710" y="4775200"/>
                </a:lnTo>
                <a:lnTo>
                  <a:pt x="222954" y="4813300"/>
                </a:lnTo>
                <a:lnTo>
                  <a:pt x="237641" y="4864100"/>
                </a:lnTo>
                <a:lnTo>
                  <a:pt x="252768" y="4902200"/>
                </a:lnTo>
                <a:lnTo>
                  <a:pt x="268332" y="4953000"/>
                </a:lnTo>
                <a:lnTo>
                  <a:pt x="284331" y="4991100"/>
                </a:lnTo>
                <a:lnTo>
                  <a:pt x="300761" y="5029200"/>
                </a:lnTo>
                <a:lnTo>
                  <a:pt x="317621" y="5080000"/>
                </a:lnTo>
                <a:lnTo>
                  <a:pt x="334907" y="5118100"/>
                </a:lnTo>
                <a:lnTo>
                  <a:pt x="352617" y="5156200"/>
                </a:lnTo>
                <a:lnTo>
                  <a:pt x="370749" y="5207000"/>
                </a:lnTo>
                <a:lnTo>
                  <a:pt x="389299" y="5245100"/>
                </a:lnTo>
                <a:lnTo>
                  <a:pt x="408265" y="5283200"/>
                </a:lnTo>
                <a:lnTo>
                  <a:pt x="427644" y="5334000"/>
                </a:lnTo>
                <a:lnTo>
                  <a:pt x="447434" y="5372100"/>
                </a:lnTo>
                <a:lnTo>
                  <a:pt x="467632" y="5410200"/>
                </a:lnTo>
                <a:lnTo>
                  <a:pt x="488236" y="5448300"/>
                </a:lnTo>
                <a:lnTo>
                  <a:pt x="509242" y="5486400"/>
                </a:lnTo>
                <a:lnTo>
                  <a:pt x="530648" y="5524500"/>
                </a:lnTo>
                <a:lnTo>
                  <a:pt x="552452" y="5575300"/>
                </a:lnTo>
                <a:lnTo>
                  <a:pt x="574651" y="5613400"/>
                </a:lnTo>
                <a:lnTo>
                  <a:pt x="597241" y="5651500"/>
                </a:lnTo>
                <a:lnTo>
                  <a:pt x="620221" y="5689600"/>
                </a:lnTo>
                <a:lnTo>
                  <a:pt x="643588" y="5727700"/>
                </a:lnTo>
                <a:lnTo>
                  <a:pt x="667340" y="5765800"/>
                </a:lnTo>
                <a:lnTo>
                  <a:pt x="691472" y="5803900"/>
                </a:lnTo>
                <a:lnTo>
                  <a:pt x="715984" y="5842000"/>
                </a:lnTo>
                <a:lnTo>
                  <a:pt x="740872" y="5880100"/>
                </a:lnTo>
                <a:lnTo>
                  <a:pt x="766133" y="5918200"/>
                </a:lnTo>
                <a:lnTo>
                  <a:pt x="791765" y="5956300"/>
                </a:lnTo>
                <a:lnTo>
                  <a:pt x="817766" y="5994400"/>
                </a:lnTo>
                <a:lnTo>
                  <a:pt x="844132" y="6032500"/>
                </a:lnTo>
                <a:lnTo>
                  <a:pt x="870862" y="6070600"/>
                </a:lnTo>
                <a:lnTo>
                  <a:pt x="897951" y="6096000"/>
                </a:lnTo>
                <a:lnTo>
                  <a:pt x="925399" y="6134100"/>
                </a:lnTo>
                <a:lnTo>
                  <a:pt x="953201" y="6172200"/>
                </a:lnTo>
                <a:lnTo>
                  <a:pt x="981356" y="6210300"/>
                </a:lnTo>
                <a:lnTo>
                  <a:pt x="1009860" y="6235700"/>
                </a:lnTo>
                <a:lnTo>
                  <a:pt x="1038712" y="6273800"/>
                </a:lnTo>
                <a:lnTo>
                  <a:pt x="1067908" y="6311900"/>
                </a:lnTo>
                <a:lnTo>
                  <a:pt x="1097446" y="6350000"/>
                </a:lnTo>
                <a:lnTo>
                  <a:pt x="1127323" y="6375400"/>
                </a:lnTo>
                <a:lnTo>
                  <a:pt x="1157536" y="6413500"/>
                </a:lnTo>
                <a:lnTo>
                  <a:pt x="1188084" y="6438900"/>
                </a:lnTo>
                <a:lnTo>
                  <a:pt x="1218962" y="6477000"/>
                </a:lnTo>
                <a:lnTo>
                  <a:pt x="1250169" y="6515100"/>
                </a:lnTo>
                <a:lnTo>
                  <a:pt x="1281702" y="6540500"/>
                </a:lnTo>
                <a:lnTo>
                  <a:pt x="1313559" y="6578600"/>
                </a:lnTo>
                <a:lnTo>
                  <a:pt x="1345736" y="6604000"/>
                </a:lnTo>
                <a:lnTo>
                  <a:pt x="1378230" y="6642100"/>
                </a:lnTo>
                <a:lnTo>
                  <a:pt x="1444163" y="6692900"/>
                </a:lnTo>
                <a:lnTo>
                  <a:pt x="1477596" y="6731000"/>
                </a:lnTo>
                <a:lnTo>
                  <a:pt x="1545381" y="6781800"/>
                </a:lnTo>
                <a:lnTo>
                  <a:pt x="1579728" y="6819900"/>
                </a:lnTo>
                <a:lnTo>
                  <a:pt x="1614375" y="6845300"/>
                </a:lnTo>
                <a:lnTo>
                  <a:pt x="7246160" y="6845300"/>
                </a:lnTo>
                <a:lnTo>
                  <a:pt x="7280807" y="6819900"/>
                </a:lnTo>
                <a:lnTo>
                  <a:pt x="7315154" y="6781800"/>
                </a:lnTo>
                <a:lnTo>
                  <a:pt x="7382939" y="6731000"/>
                </a:lnTo>
                <a:lnTo>
                  <a:pt x="7416372" y="6692900"/>
                </a:lnTo>
                <a:lnTo>
                  <a:pt x="7482305" y="6642100"/>
                </a:lnTo>
                <a:lnTo>
                  <a:pt x="7514799" y="6604000"/>
                </a:lnTo>
                <a:lnTo>
                  <a:pt x="7546976" y="6578600"/>
                </a:lnTo>
                <a:lnTo>
                  <a:pt x="7578833" y="6540500"/>
                </a:lnTo>
                <a:lnTo>
                  <a:pt x="7610366" y="6515100"/>
                </a:lnTo>
                <a:lnTo>
                  <a:pt x="7641573" y="6477000"/>
                </a:lnTo>
                <a:lnTo>
                  <a:pt x="7672451" y="6438900"/>
                </a:lnTo>
                <a:lnTo>
                  <a:pt x="7702999" y="6413500"/>
                </a:lnTo>
                <a:lnTo>
                  <a:pt x="7733212" y="6375400"/>
                </a:lnTo>
                <a:lnTo>
                  <a:pt x="7763089" y="6350000"/>
                </a:lnTo>
                <a:lnTo>
                  <a:pt x="7792627" y="6311900"/>
                </a:lnTo>
                <a:lnTo>
                  <a:pt x="7821823" y="6273800"/>
                </a:lnTo>
                <a:lnTo>
                  <a:pt x="7850675" y="6235700"/>
                </a:lnTo>
                <a:lnTo>
                  <a:pt x="7879179" y="6210300"/>
                </a:lnTo>
                <a:lnTo>
                  <a:pt x="7907334" y="6172200"/>
                </a:lnTo>
                <a:lnTo>
                  <a:pt x="7935136" y="6134100"/>
                </a:lnTo>
                <a:lnTo>
                  <a:pt x="7962584" y="6096000"/>
                </a:lnTo>
                <a:lnTo>
                  <a:pt x="7989673" y="6070600"/>
                </a:lnTo>
                <a:lnTo>
                  <a:pt x="8016403" y="6032500"/>
                </a:lnTo>
                <a:lnTo>
                  <a:pt x="8042769" y="5994400"/>
                </a:lnTo>
                <a:lnTo>
                  <a:pt x="8068770" y="5956300"/>
                </a:lnTo>
                <a:lnTo>
                  <a:pt x="8094402" y="5918200"/>
                </a:lnTo>
                <a:lnTo>
                  <a:pt x="8119663" y="5880100"/>
                </a:lnTo>
                <a:lnTo>
                  <a:pt x="8144551" y="5842000"/>
                </a:lnTo>
                <a:lnTo>
                  <a:pt x="8169063" y="5803900"/>
                </a:lnTo>
                <a:lnTo>
                  <a:pt x="8193195" y="5765800"/>
                </a:lnTo>
                <a:lnTo>
                  <a:pt x="8216947" y="5727700"/>
                </a:lnTo>
                <a:lnTo>
                  <a:pt x="8240314" y="5689600"/>
                </a:lnTo>
                <a:lnTo>
                  <a:pt x="8263294" y="5651500"/>
                </a:lnTo>
                <a:lnTo>
                  <a:pt x="8285884" y="5613400"/>
                </a:lnTo>
                <a:lnTo>
                  <a:pt x="8308083" y="5575300"/>
                </a:lnTo>
                <a:lnTo>
                  <a:pt x="8329887" y="5524500"/>
                </a:lnTo>
                <a:lnTo>
                  <a:pt x="8351293" y="5486400"/>
                </a:lnTo>
                <a:lnTo>
                  <a:pt x="8372299" y="5448300"/>
                </a:lnTo>
                <a:lnTo>
                  <a:pt x="8392903" y="5410200"/>
                </a:lnTo>
                <a:lnTo>
                  <a:pt x="8413101" y="5372100"/>
                </a:lnTo>
                <a:lnTo>
                  <a:pt x="8432891" y="5334000"/>
                </a:lnTo>
                <a:lnTo>
                  <a:pt x="8452270" y="5283200"/>
                </a:lnTo>
                <a:lnTo>
                  <a:pt x="8471236" y="5245100"/>
                </a:lnTo>
                <a:lnTo>
                  <a:pt x="8489786" y="5207000"/>
                </a:lnTo>
                <a:lnTo>
                  <a:pt x="8507918" y="5156200"/>
                </a:lnTo>
                <a:lnTo>
                  <a:pt x="8525628" y="5118100"/>
                </a:lnTo>
                <a:lnTo>
                  <a:pt x="8542914" y="5080000"/>
                </a:lnTo>
                <a:lnTo>
                  <a:pt x="8559774" y="5029200"/>
                </a:lnTo>
                <a:lnTo>
                  <a:pt x="8576204" y="4991100"/>
                </a:lnTo>
                <a:lnTo>
                  <a:pt x="8592203" y="4953000"/>
                </a:lnTo>
                <a:lnTo>
                  <a:pt x="8607767" y="4902200"/>
                </a:lnTo>
                <a:lnTo>
                  <a:pt x="8622894" y="4864100"/>
                </a:lnTo>
                <a:lnTo>
                  <a:pt x="8637581" y="4813300"/>
                </a:lnTo>
                <a:lnTo>
                  <a:pt x="8651825" y="4775200"/>
                </a:lnTo>
                <a:lnTo>
                  <a:pt x="8665625" y="4724400"/>
                </a:lnTo>
                <a:lnTo>
                  <a:pt x="8678977" y="4686300"/>
                </a:lnTo>
                <a:lnTo>
                  <a:pt x="8691878" y="4648200"/>
                </a:lnTo>
                <a:lnTo>
                  <a:pt x="8704326" y="4597400"/>
                </a:lnTo>
                <a:lnTo>
                  <a:pt x="8716319" y="4546600"/>
                </a:lnTo>
                <a:lnTo>
                  <a:pt x="8727853" y="4508500"/>
                </a:lnTo>
                <a:lnTo>
                  <a:pt x="8738926" y="4457700"/>
                </a:lnTo>
                <a:lnTo>
                  <a:pt x="8749535" y="4419600"/>
                </a:lnTo>
                <a:lnTo>
                  <a:pt x="8759678" y="4368800"/>
                </a:lnTo>
                <a:lnTo>
                  <a:pt x="8769353" y="4330700"/>
                </a:lnTo>
                <a:lnTo>
                  <a:pt x="8778555" y="4279900"/>
                </a:lnTo>
                <a:lnTo>
                  <a:pt x="8787283" y="4229100"/>
                </a:lnTo>
                <a:lnTo>
                  <a:pt x="8795535" y="4191000"/>
                </a:lnTo>
                <a:lnTo>
                  <a:pt x="8803307" y="4140200"/>
                </a:lnTo>
                <a:lnTo>
                  <a:pt x="8810596" y="4089400"/>
                </a:lnTo>
                <a:lnTo>
                  <a:pt x="8817401" y="4051300"/>
                </a:lnTo>
                <a:lnTo>
                  <a:pt x="8823718" y="4000500"/>
                </a:lnTo>
                <a:lnTo>
                  <a:pt x="8829545" y="3949700"/>
                </a:lnTo>
                <a:lnTo>
                  <a:pt x="8834880" y="3911600"/>
                </a:lnTo>
                <a:lnTo>
                  <a:pt x="8839719" y="3860800"/>
                </a:lnTo>
                <a:lnTo>
                  <a:pt x="8844059" y="3810000"/>
                </a:lnTo>
                <a:lnTo>
                  <a:pt x="8847899" y="3759200"/>
                </a:lnTo>
                <a:lnTo>
                  <a:pt x="8851236" y="3721100"/>
                </a:lnTo>
                <a:lnTo>
                  <a:pt x="8854066" y="3670300"/>
                </a:lnTo>
                <a:lnTo>
                  <a:pt x="8856388" y="3619500"/>
                </a:lnTo>
                <a:lnTo>
                  <a:pt x="8858199" y="3568700"/>
                </a:lnTo>
                <a:lnTo>
                  <a:pt x="8859495" y="3530600"/>
                </a:lnTo>
                <a:lnTo>
                  <a:pt x="8860275" y="3479800"/>
                </a:lnTo>
                <a:lnTo>
                  <a:pt x="8860536" y="3429000"/>
                </a:lnTo>
                <a:lnTo>
                  <a:pt x="8860275" y="3378200"/>
                </a:lnTo>
                <a:lnTo>
                  <a:pt x="8859495" y="3327400"/>
                </a:lnTo>
                <a:lnTo>
                  <a:pt x="8858199" y="3289300"/>
                </a:lnTo>
                <a:lnTo>
                  <a:pt x="8856388" y="3238500"/>
                </a:lnTo>
                <a:lnTo>
                  <a:pt x="8854066" y="3187700"/>
                </a:lnTo>
                <a:lnTo>
                  <a:pt x="8851236" y="3136900"/>
                </a:lnTo>
                <a:lnTo>
                  <a:pt x="8847899" y="3086100"/>
                </a:lnTo>
                <a:lnTo>
                  <a:pt x="8844059" y="3048000"/>
                </a:lnTo>
                <a:lnTo>
                  <a:pt x="8839719" y="2997200"/>
                </a:lnTo>
                <a:lnTo>
                  <a:pt x="8834880" y="2946400"/>
                </a:lnTo>
                <a:lnTo>
                  <a:pt x="8829545" y="2895600"/>
                </a:lnTo>
                <a:lnTo>
                  <a:pt x="8823718" y="2857500"/>
                </a:lnTo>
                <a:lnTo>
                  <a:pt x="8817401" y="2806700"/>
                </a:lnTo>
                <a:lnTo>
                  <a:pt x="8810596" y="2755900"/>
                </a:lnTo>
                <a:lnTo>
                  <a:pt x="8803307" y="2717800"/>
                </a:lnTo>
                <a:lnTo>
                  <a:pt x="8795535" y="2667000"/>
                </a:lnTo>
                <a:lnTo>
                  <a:pt x="8787283" y="2616200"/>
                </a:lnTo>
                <a:lnTo>
                  <a:pt x="8778555" y="2578100"/>
                </a:lnTo>
                <a:lnTo>
                  <a:pt x="8769353" y="2527300"/>
                </a:lnTo>
                <a:lnTo>
                  <a:pt x="8759678" y="2489200"/>
                </a:lnTo>
                <a:lnTo>
                  <a:pt x="8749535" y="2438400"/>
                </a:lnTo>
                <a:lnTo>
                  <a:pt x="8738926" y="2387600"/>
                </a:lnTo>
                <a:lnTo>
                  <a:pt x="8727853" y="2349500"/>
                </a:lnTo>
                <a:lnTo>
                  <a:pt x="8716319" y="2298700"/>
                </a:lnTo>
                <a:lnTo>
                  <a:pt x="8704326" y="2260600"/>
                </a:lnTo>
                <a:lnTo>
                  <a:pt x="8691878" y="2209800"/>
                </a:lnTo>
                <a:lnTo>
                  <a:pt x="8678977" y="2171700"/>
                </a:lnTo>
                <a:lnTo>
                  <a:pt x="8665625" y="2120900"/>
                </a:lnTo>
                <a:lnTo>
                  <a:pt x="8651825" y="2082800"/>
                </a:lnTo>
                <a:lnTo>
                  <a:pt x="8637581" y="2032000"/>
                </a:lnTo>
                <a:lnTo>
                  <a:pt x="8622894" y="1993900"/>
                </a:lnTo>
                <a:lnTo>
                  <a:pt x="8607767" y="1955800"/>
                </a:lnTo>
                <a:lnTo>
                  <a:pt x="8592203" y="1905000"/>
                </a:lnTo>
                <a:lnTo>
                  <a:pt x="8576204" y="1866900"/>
                </a:lnTo>
                <a:lnTo>
                  <a:pt x="8559774" y="1816100"/>
                </a:lnTo>
                <a:lnTo>
                  <a:pt x="8542914" y="1778000"/>
                </a:lnTo>
                <a:lnTo>
                  <a:pt x="8525628" y="1739900"/>
                </a:lnTo>
                <a:lnTo>
                  <a:pt x="8507918" y="1689100"/>
                </a:lnTo>
                <a:lnTo>
                  <a:pt x="8489786" y="1651000"/>
                </a:lnTo>
                <a:lnTo>
                  <a:pt x="8471236" y="1612900"/>
                </a:lnTo>
                <a:lnTo>
                  <a:pt x="8452270" y="1574800"/>
                </a:lnTo>
                <a:lnTo>
                  <a:pt x="8432891" y="1524000"/>
                </a:lnTo>
                <a:lnTo>
                  <a:pt x="8413101" y="1485900"/>
                </a:lnTo>
                <a:lnTo>
                  <a:pt x="8392903" y="1447800"/>
                </a:lnTo>
                <a:lnTo>
                  <a:pt x="8372299" y="1409700"/>
                </a:lnTo>
                <a:lnTo>
                  <a:pt x="8351293" y="1371600"/>
                </a:lnTo>
                <a:lnTo>
                  <a:pt x="8329887" y="1320800"/>
                </a:lnTo>
                <a:lnTo>
                  <a:pt x="8308083" y="1282700"/>
                </a:lnTo>
                <a:lnTo>
                  <a:pt x="8285884" y="1244600"/>
                </a:lnTo>
                <a:lnTo>
                  <a:pt x="8263294" y="1206500"/>
                </a:lnTo>
                <a:lnTo>
                  <a:pt x="8240314" y="1168400"/>
                </a:lnTo>
                <a:lnTo>
                  <a:pt x="8216947" y="1130300"/>
                </a:lnTo>
                <a:lnTo>
                  <a:pt x="8193195" y="1092200"/>
                </a:lnTo>
                <a:lnTo>
                  <a:pt x="8169063" y="1054100"/>
                </a:lnTo>
                <a:lnTo>
                  <a:pt x="8144551" y="1016000"/>
                </a:lnTo>
                <a:lnTo>
                  <a:pt x="8119663" y="977900"/>
                </a:lnTo>
                <a:lnTo>
                  <a:pt x="8094402" y="939800"/>
                </a:lnTo>
                <a:lnTo>
                  <a:pt x="8068770" y="901700"/>
                </a:lnTo>
                <a:lnTo>
                  <a:pt x="8042769" y="863600"/>
                </a:lnTo>
                <a:lnTo>
                  <a:pt x="8016403" y="825500"/>
                </a:lnTo>
                <a:lnTo>
                  <a:pt x="7989673" y="787400"/>
                </a:lnTo>
                <a:lnTo>
                  <a:pt x="7962584" y="762000"/>
                </a:lnTo>
                <a:lnTo>
                  <a:pt x="7935136" y="723900"/>
                </a:lnTo>
                <a:lnTo>
                  <a:pt x="7907334" y="685800"/>
                </a:lnTo>
                <a:lnTo>
                  <a:pt x="7879179" y="647700"/>
                </a:lnTo>
                <a:lnTo>
                  <a:pt x="7850675" y="609600"/>
                </a:lnTo>
                <a:lnTo>
                  <a:pt x="7821823" y="584200"/>
                </a:lnTo>
                <a:lnTo>
                  <a:pt x="7792627" y="546100"/>
                </a:lnTo>
                <a:lnTo>
                  <a:pt x="7763089" y="508000"/>
                </a:lnTo>
                <a:lnTo>
                  <a:pt x="7733212" y="482600"/>
                </a:lnTo>
                <a:lnTo>
                  <a:pt x="7702999" y="444500"/>
                </a:lnTo>
                <a:lnTo>
                  <a:pt x="7672451" y="406400"/>
                </a:lnTo>
                <a:lnTo>
                  <a:pt x="7641573" y="381000"/>
                </a:lnTo>
                <a:lnTo>
                  <a:pt x="7610366" y="342900"/>
                </a:lnTo>
                <a:lnTo>
                  <a:pt x="7578833" y="317500"/>
                </a:lnTo>
                <a:lnTo>
                  <a:pt x="7546976" y="279400"/>
                </a:lnTo>
                <a:lnTo>
                  <a:pt x="7514799" y="254000"/>
                </a:lnTo>
                <a:lnTo>
                  <a:pt x="7482305" y="215900"/>
                </a:lnTo>
                <a:lnTo>
                  <a:pt x="7449494" y="190500"/>
                </a:lnTo>
                <a:lnTo>
                  <a:pt x="7416372" y="152400"/>
                </a:lnTo>
                <a:lnTo>
                  <a:pt x="7349199" y="101600"/>
                </a:lnTo>
                <a:lnTo>
                  <a:pt x="7315154" y="63500"/>
                </a:lnTo>
                <a:lnTo>
                  <a:pt x="7246160" y="12700"/>
                </a:lnTo>
                <a:lnTo>
                  <a:pt x="72256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7763" y="0"/>
            <a:ext cx="1635125" cy="3434715"/>
          </a:xfrm>
          <a:custGeom>
            <a:avLst/>
            <a:gdLst/>
            <a:ahLst/>
            <a:cxnLst/>
            <a:rect l="l" t="t" r="r" b="b"/>
            <a:pathLst>
              <a:path w="1635125" h="3434715">
                <a:moveTo>
                  <a:pt x="0" y="3434461"/>
                </a:moveTo>
                <a:lnTo>
                  <a:pt x="260" y="3385948"/>
                </a:lnTo>
                <a:lnTo>
                  <a:pt x="1040" y="3337560"/>
                </a:lnTo>
                <a:lnTo>
                  <a:pt x="2336" y="3289299"/>
                </a:lnTo>
                <a:lnTo>
                  <a:pt x="4147" y="3241168"/>
                </a:lnTo>
                <a:lnTo>
                  <a:pt x="6469" y="3193170"/>
                </a:lnTo>
                <a:lnTo>
                  <a:pt x="9299" y="3145306"/>
                </a:lnTo>
                <a:lnTo>
                  <a:pt x="12636" y="3097580"/>
                </a:lnTo>
                <a:lnTo>
                  <a:pt x="16476" y="3049995"/>
                </a:lnTo>
                <a:lnTo>
                  <a:pt x="20816" y="3002552"/>
                </a:lnTo>
                <a:lnTo>
                  <a:pt x="25655" y="2955255"/>
                </a:lnTo>
                <a:lnTo>
                  <a:pt x="30990" y="2908107"/>
                </a:lnTo>
                <a:lnTo>
                  <a:pt x="36817" y="2861109"/>
                </a:lnTo>
                <a:lnTo>
                  <a:pt x="43134" y="2814265"/>
                </a:lnTo>
                <a:lnTo>
                  <a:pt x="49939" y="2767577"/>
                </a:lnTo>
                <a:lnTo>
                  <a:pt x="57228" y="2721048"/>
                </a:lnTo>
                <a:lnTo>
                  <a:pt x="65000" y="2674680"/>
                </a:lnTo>
                <a:lnTo>
                  <a:pt x="73252" y="2628477"/>
                </a:lnTo>
                <a:lnTo>
                  <a:pt x="81980" y="2582441"/>
                </a:lnTo>
                <a:lnTo>
                  <a:pt x="91182" y="2536574"/>
                </a:lnTo>
                <a:lnTo>
                  <a:pt x="100857" y="2490879"/>
                </a:lnTo>
                <a:lnTo>
                  <a:pt x="111000" y="2445359"/>
                </a:lnTo>
                <a:lnTo>
                  <a:pt x="121609" y="2400016"/>
                </a:lnTo>
                <a:lnTo>
                  <a:pt x="132682" y="2354853"/>
                </a:lnTo>
                <a:lnTo>
                  <a:pt x="144216" y="2309873"/>
                </a:lnTo>
                <a:lnTo>
                  <a:pt x="156209" y="2265078"/>
                </a:lnTo>
                <a:lnTo>
                  <a:pt x="168657" y="2220472"/>
                </a:lnTo>
                <a:lnTo>
                  <a:pt x="181558" y="2176056"/>
                </a:lnTo>
                <a:lnTo>
                  <a:pt x="194910" y="2131833"/>
                </a:lnTo>
                <a:lnTo>
                  <a:pt x="208710" y="2087806"/>
                </a:lnTo>
                <a:lnTo>
                  <a:pt x="222954" y="2043978"/>
                </a:lnTo>
                <a:lnTo>
                  <a:pt x="237641" y="2000351"/>
                </a:lnTo>
                <a:lnTo>
                  <a:pt x="252768" y="1956928"/>
                </a:lnTo>
                <a:lnTo>
                  <a:pt x="268332" y="1913711"/>
                </a:lnTo>
                <a:lnTo>
                  <a:pt x="284331" y="1870704"/>
                </a:lnTo>
                <a:lnTo>
                  <a:pt x="300761" y="1827908"/>
                </a:lnTo>
                <a:lnTo>
                  <a:pt x="317621" y="1785327"/>
                </a:lnTo>
                <a:lnTo>
                  <a:pt x="334907" y="1742963"/>
                </a:lnTo>
                <a:lnTo>
                  <a:pt x="352617" y="1700819"/>
                </a:lnTo>
                <a:lnTo>
                  <a:pt x="370749" y="1658897"/>
                </a:lnTo>
                <a:lnTo>
                  <a:pt x="389299" y="1617201"/>
                </a:lnTo>
                <a:lnTo>
                  <a:pt x="408265" y="1575731"/>
                </a:lnTo>
                <a:lnTo>
                  <a:pt x="427644" y="1534493"/>
                </a:lnTo>
                <a:lnTo>
                  <a:pt x="447434" y="1493487"/>
                </a:lnTo>
                <a:lnTo>
                  <a:pt x="467632" y="1452717"/>
                </a:lnTo>
                <a:lnTo>
                  <a:pt x="488236" y="1412185"/>
                </a:lnTo>
                <a:lnTo>
                  <a:pt x="509242" y="1371894"/>
                </a:lnTo>
                <a:lnTo>
                  <a:pt x="530648" y="1331847"/>
                </a:lnTo>
                <a:lnTo>
                  <a:pt x="552452" y="1292046"/>
                </a:lnTo>
                <a:lnTo>
                  <a:pt x="574651" y="1252494"/>
                </a:lnTo>
                <a:lnTo>
                  <a:pt x="597241" y="1213193"/>
                </a:lnTo>
                <a:lnTo>
                  <a:pt x="620221" y="1174147"/>
                </a:lnTo>
                <a:lnTo>
                  <a:pt x="643588" y="1135357"/>
                </a:lnTo>
                <a:lnTo>
                  <a:pt x="667340" y="1096827"/>
                </a:lnTo>
                <a:lnTo>
                  <a:pt x="691472" y="1058559"/>
                </a:lnTo>
                <a:lnTo>
                  <a:pt x="715984" y="1020556"/>
                </a:lnTo>
                <a:lnTo>
                  <a:pt x="740872" y="982820"/>
                </a:lnTo>
                <a:lnTo>
                  <a:pt x="766133" y="945354"/>
                </a:lnTo>
                <a:lnTo>
                  <a:pt x="791765" y="908161"/>
                </a:lnTo>
                <a:lnTo>
                  <a:pt x="817766" y="871243"/>
                </a:lnTo>
                <a:lnTo>
                  <a:pt x="844132" y="834604"/>
                </a:lnTo>
                <a:lnTo>
                  <a:pt x="870862" y="798245"/>
                </a:lnTo>
                <a:lnTo>
                  <a:pt x="897951" y="762169"/>
                </a:lnTo>
                <a:lnTo>
                  <a:pt x="925399" y="726379"/>
                </a:lnTo>
                <a:lnTo>
                  <a:pt x="953201" y="690878"/>
                </a:lnTo>
                <a:lnTo>
                  <a:pt x="981356" y="655668"/>
                </a:lnTo>
                <a:lnTo>
                  <a:pt x="1009860" y="620752"/>
                </a:lnTo>
                <a:lnTo>
                  <a:pt x="1038712" y="586132"/>
                </a:lnTo>
                <a:lnTo>
                  <a:pt x="1067908" y="551812"/>
                </a:lnTo>
                <a:lnTo>
                  <a:pt x="1097446" y="517793"/>
                </a:lnTo>
                <a:lnTo>
                  <a:pt x="1127323" y="484079"/>
                </a:lnTo>
                <a:lnTo>
                  <a:pt x="1157536" y="450672"/>
                </a:lnTo>
                <a:lnTo>
                  <a:pt x="1188084" y="417575"/>
                </a:lnTo>
                <a:lnTo>
                  <a:pt x="1218962" y="384790"/>
                </a:lnTo>
                <a:lnTo>
                  <a:pt x="1250169" y="352320"/>
                </a:lnTo>
                <a:lnTo>
                  <a:pt x="1281702" y="320168"/>
                </a:lnTo>
                <a:lnTo>
                  <a:pt x="1313559" y="288336"/>
                </a:lnTo>
                <a:lnTo>
                  <a:pt x="1345736" y="256828"/>
                </a:lnTo>
                <a:lnTo>
                  <a:pt x="1378230" y="225645"/>
                </a:lnTo>
                <a:lnTo>
                  <a:pt x="1411041" y="194790"/>
                </a:lnTo>
                <a:lnTo>
                  <a:pt x="1444163" y="164266"/>
                </a:lnTo>
                <a:lnTo>
                  <a:pt x="1477596" y="134076"/>
                </a:lnTo>
                <a:lnTo>
                  <a:pt x="1511336" y="104222"/>
                </a:lnTo>
                <a:lnTo>
                  <a:pt x="1545381" y="74707"/>
                </a:lnTo>
                <a:lnTo>
                  <a:pt x="1579728" y="45534"/>
                </a:lnTo>
                <a:lnTo>
                  <a:pt x="1614375" y="16704"/>
                </a:lnTo>
                <a:lnTo>
                  <a:pt x="1634868" y="0"/>
                </a:lnTo>
              </a:path>
            </a:pathLst>
          </a:custGeom>
          <a:ln w="228600">
            <a:solidFill>
              <a:srgbClr val="A2D7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3430" y="0"/>
            <a:ext cx="1635125" cy="6858000"/>
          </a:xfrm>
          <a:custGeom>
            <a:avLst/>
            <a:gdLst/>
            <a:ahLst/>
            <a:cxnLst/>
            <a:rect l="l" t="t" r="r" b="b"/>
            <a:pathLst>
              <a:path w="1635125" h="6858000">
                <a:moveTo>
                  <a:pt x="0" y="0"/>
                </a:moveTo>
                <a:lnTo>
                  <a:pt x="55140" y="45534"/>
                </a:lnTo>
                <a:lnTo>
                  <a:pt x="89487" y="74707"/>
                </a:lnTo>
                <a:lnTo>
                  <a:pt x="123531" y="104222"/>
                </a:lnTo>
                <a:lnTo>
                  <a:pt x="157272" y="134076"/>
                </a:lnTo>
                <a:lnTo>
                  <a:pt x="190704" y="164266"/>
                </a:lnTo>
                <a:lnTo>
                  <a:pt x="223827" y="194790"/>
                </a:lnTo>
                <a:lnTo>
                  <a:pt x="256637" y="225645"/>
                </a:lnTo>
                <a:lnTo>
                  <a:pt x="289132" y="256828"/>
                </a:lnTo>
                <a:lnTo>
                  <a:pt x="321309" y="288336"/>
                </a:lnTo>
                <a:lnTo>
                  <a:pt x="353165" y="320168"/>
                </a:lnTo>
                <a:lnTo>
                  <a:pt x="384699" y="352320"/>
                </a:lnTo>
                <a:lnTo>
                  <a:pt x="415906" y="384790"/>
                </a:lnTo>
                <a:lnTo>
                  <a:pt x="446784" y="417575"/>
                </a:lnTo>
                <a:lnTo>
                  <a:pt x="477332" y="450672"/>
                </a:lnTo>
                <a:lnTo>
                  <a:pt x="507545" y="484079"/>
                </a:lnTo>
                <a:lnTo>
                  <a:pt x="537422" y="517793"/>
                </a:lnTo>
                <a:lnTo>
                  <a:pt x="566960" y="551812"/>
                </a:lnTo>
                <a:lnTo>
                  <a:pt x="596156" y="586132"/>
                </a:lnTo>
                <a:lnTo>
                  <a:pt x="625008" y="620752"/>
                </a:lnTo>
                <a:lnTo>
                  <a:pt x="653512" y="655668"/>
                </a:lnTo>
                <a:lnTo>
                  <a:pt x="681667" y="690878"/>
                </a:lnTo>
                <a:lnTo>
                  <a:pt x="709469" y="726379"/>
                </a:lnTo>
                <a:lnTo>
                  <a:pt x="736917" y="762169"/>
                </a:lnTo>
                <a:lnTo>
                  <a:pt x="764006" y="798245"/>
                </a:lnTo>
                <a:lnTo>
                  <a:pt x="790736" y="834604"/>
                </a:lnTo>
                <a:lnTo>
                  <a:pt x="817102" y="871243"/>
                </a:lnTo>
                <a:lnTo>
                  <a:pt x="843102" y="908161"/>
                </a:lnTo>
                <a:lnTo>
                  <a:pt x="868735" y="945354"/>
                </a:lnTo>
                <a:lnTo>
                  <a:pt x="893996" y="982820"/>
                </a:lnTo>
                <a:lnTo>
                  <a:pt x="918884" y="1020556"/>
                </a:lnTo>
                <a:lnTo>
                  <a:pt x="943396" y="1058559"/>
                </a:lnTo>
                <a:lnTo>
                  <a:pt x="967528" y="1096827"/>
                </a:lnTo>
                <a:lnTo>
                  <a:pt x="991279" y="1135357"/>
                </a:lnTo>
                <a:lnTo>
                  <a:pt x="1014646" y="1174147"/>
                </a:lnTo>
                <a:lnTo>
                  <a:pt x="1037627" y="1213193"/>
                </a:lnTo>
                <a:lnTo>
                  <a:pt x="1060217" y="1252494"/>
                </a:lnTo>
                <a:lnTo>
                  <a:pt x="1082416" y="1292046"/>
                </a:lnTo>
                <a:lnTo>
                  <a:pt x="1104219" y="1331847"/>
                </a:lnTo>
                <a:lnTo>
                  <a:pt x="1125626" y="1371894"/>
                </a:lnTo>
                <a:lnTo>
                  <a:pt x="1146632" y="1412185"/>
                </a:lnTo>
                <a:lnTo>
                  <a:pt x="1167235" y="1452717"/>
                </a:lnTo>
                <a:lnTo>
                  <a:pt x="1187434" y="1493487"/>
                </a:lnTo>
                <a:lnTo>
                  <a:pt x="1207224" y="1534493"/>
                </a:lnTo>
                <a:lnTo>
                  <a:pt x="1226603" y="1575731"/>
                </a:lnTo>
                <a:lnTo>
                  <a:pt x="1245569" y="1617201"/>
                </a:lnTo>
                <a:lnTo>
                  <a:pt x="1264119" y="1658897"/>
                </a:lnTo>
                <a:lnTo>
                  <a:pt x="1282251" y="1700819"/>
                </a:lnTo>
                <a:lnTo>
                  <a:pt x="1299961" y="1742963"/>
                </a:lnTo>
                <a:lnTo>
                  <a:pt x="1317247" y="1785327"/>
                </a:lnTo>
                <a:lnTo>
                  <a:pt x="1334107" y="1827908"/>
                </a:lnTo>
                <a:lnTo>
                  <a:pt x="1350537" y="1870704"/>
                </a:lnTo>
                <a:lnTo>
                  <a:pt x="1366536" y="1913711"/>
                </a:lnTo>
                <a:lnTo>
                  <a:pt x="1382100" y="1956928"/>
                </a:lnTo>
                <a:lnTo>
                  <a:pt x="1397227" y="2000351"/>
                </a:lnTo>
                <a:lnTo>
                  <a:pt x="1411914" y="2043978"/>
                </a:lnTo>
                <a:lnTo>
                  <a:pt x="1426158" y="2087806"/>
                </a:lnTo>
                <a:lnTo>
                  <a:pt x="1439958" y="2131833"/>
                </a:lnTo>
                <a:lnTo>
                  <a:pt x="1453309" y="2176056"/>
                </a:lnTo>
                <a:lnTo>
                  <a:pt x="1466211" y="2220472"/>
                </a:lnTo>
                <a:lnTo>
                  <a:pt x="1478659" y="2265078"/>
                </a:lnTo>
                <a:lnTo>
                  <a:pt x="1490651" y="2309873"/>
                </a:lnTo>
                <a:lnTo>
                  <a:pt x="1502186" y="2354853"/>
                </a:lnTo>
                <a:lnTo>
                  <a:pt x="1513259" y="2400016"/>
                </a:lnTo>
                <a:lnTo>
                  <a:pt x="1523868" y="2445359"/>
                </a:lnTo>
                <a:lnTo>
                  <a:pt x="1534011" y="2490879"/>
                </a:lnTo>
                <a:lnTo>
                  <a:pt x="1543685" y="2536574"/>
                </a:lnTo>
                <a:lnTo>
                  <a:pt x="1552888" y="2582441"/>
                </a:lnTo>
                <a:lnTo>
                  <a:pt x="1561616" y="2628477"/>
                </a:lnTo>
                <a:lnTo>
                  <a:pt x="1569868" y="2674680"/>
                </a:lnTo>
                <a:lnTo>
                  <a:pt x="1577639" y="2721048"/>
                </a:lnTo>
                <a:lnTo>
                  <a:pt x="1584929" y="2767577"/>
                </a:lnTo>
                <a:lnTo>
                  <a:pt x="1591734" y="2814265"/>
                </a:lnTo>
                <a:lnTo>
                  <a:pt x="1598051" y="2861109"/>
                </a:lnTo>
                <a:lnTo>
                  <a:pt x="1603878" y="2908107"/>
                </a:lnTo>
                <a:lnTo>
                  <a:pt x="1609213" y="2955255"/>
                </a:lnTo>
                <a:lnTo>
                  <a:pt x="1614051" y="3002552"/>
                </a:lnTo>
                <a:lnTo>
                  <a:pt x="1618392" y="3049995"/>
                </a:lnTo>
                <a:lnTo>
                  <a:pt x="1622232" y="3097580"/>
                </a:lnTo>
                <a:lnTo>
                  <a:pt x="1625569" y="3145306"/>
                </a:lnTo>
                <a:lnTo>
                  <a:pt x="1628399" y="3193170"/>
                </a:lnTo>
                <a:lnTo>
                  <a:pt x="1630721" y="3241168"/>
                </a:lnTo>
                <a:lnTo>
                  <a:pt x="1632531" y="3289299"/>
                </a:lnTo>
                <a:lnTo>
                  <a:pt x="1633828" y="3337560"/>
                </a:lnTo>
                <a:lnTo>
                  <a:pt x="1634608" y="3385948"/>
                </a:lnTo>
                <a:lnTo>
                  <a:pt x="1634868" y="3434461"/>
                </a:lnTo>
                <a:lnTo>
                  <a:pt x="1634608" y="3482972"/>
                </a:lnTo>
                <a:lnTo>
                  <a:pt x="1633828" y="3531359"/>
                </a:lnTo>
                <a:lnTo>
                  <a:pt x="1632531" y="3579619"/>
                </a:lnTo>
                <a:lnTo>
                  <a:pt x="1630721" y="3627749"/>
                </a:lnTo>
                <a:lnTo>
                  <a:pt x="1628399" y="3675746"/>
                </a:lnTo>
                <a:lnTo>
                  <a:pt x="1625569" y="3723609"/>
                </a:lnTo>
                <a:lnTo>
                  <a:pt x="1622232" y="3771334"/>
                </a:lnTo>
                <a:lnTo>
                  <a:pt x="1618392" y="3818919"/>
                </a:lnTo>
                <a:lnTo>
                  <a:pt x="1614051" y="3866360"/>
                </a:lnTo>
                <a:lnTo>
                  <a:pt x="1609213" y="3913656"/>
                </a:lnTo>
                <a:lnTo>
                  <a:pt x="1603878" y="3960804"/>
                </a:lnTo>
                <a:lnTo>
                  <a:pt x="1598051" y="4007801"/>
                </a:lnTo>
                <a:lnTo>
                  <a:pt x="1591734" y="4054644"/>
                </a:lnTo>
                <a:lnTo>
                  <a:pt x="1584929" y="4101331"/>
                </a:lnTo>
                <a:lnTo>
                  <a:pt x="1577639" y="4147859"/>
                </a:lnTo>
                <a:lnTo>
                  <a:pt x="1569868" y="4194226"/>
                </a:lnTo>
                <a:lnTo>
                  <a:pt x="1561616" y="4240428"/>
                </a:lnTo>
                <a:lnTo>
                  <a:pt x="1552888" y="4286464"/>
                </a:lnTo>
                <a:lnTo>
                  <a:pt x="1543685" y="4332330"/>
                </a:lnTo>
                <a:lnTo>
                  <a:pt x="1534011" y="4378024"/>
                </a:lnTo>
                <a:lnTo>
                  <a:pt x="1523868" y="4423543"/>
                </a:lnTo>
                <a:lnTo>
                  <a:pt x="1513259" y="4468885"/>
                </a:lnTo>
                <a:lnTo>
                  <a:pt x="1502186" y="4514047"/>
                </a:lnTo>
                <a:lnTo>
                  <a:pt x="1490651" y="4559026"/>
                </a:lnTo>
                <a:lnTo>
                  <a:pt x="1478659" y="4603820"/>
                </a:lnTo>
                <a:lnTo>
                  <a:pt x="1466211" y="4648426"/>
                </a:lnTo>
                <a:lnTo>
                  <a:pt x="1453309" y="4692841"/>
                </a:lnTo>
                <a:lnTo>
                  <a:pt x="1439958" y="4737063"/>
                </a:lnTo>
                <a:lnTo>
                  <a:pt x="1426158" y="4781090"/>
                </a:lnTo>
                <a:lnTo>
                  <a:pt x="1411914" y="4824917"/>
                </a:lnTo>
                <a:lnTo>
                  <a:pt x="1397227" y="4868543"/>
                </a:lnTo>
                <a:lnTo>
                  <a:pt x="1382100" y="4911966"/>
                </a:lnTo>
                <a:lnTo>
                  <a:pt x="1366536" y="4955181"/>
                </a:lnTo>
                <a:lnTo>
                  <a:pt x="1350537" y="4998188"/>
                </a:lnTo>
                <a:lnTo>
                  <a:pt x="1334107" y="5040983"/>
                </a:lnTo>
                <a:lnTo>
                  <a:pt x="1317247" y="5083563"/>
                </a:lnTo>
                <a:lnTo>
                  <a:pt x="1299961" y="5125927"/>
                </a:lnTo>
                <a:lnTo>
                  <a:pt x="1282251" y="5168070"/>
                </a:lnTo>
                <a:lnTo>
                  <a:pt x="1264119" y="5209992"/>
                </a:lnTo>
                <a:lnTo>
                  <a:pt x="1245569" y="5251688"/>
                </a:lnTo>
                <a:lnTo>
                  <a:pt x="1226603" y="5293156"/>
                </a:lnTo>
                <a:lnTo>
                  <a:pt x="1207224" y="5334394"/>
                </a:lnTo>
                <a:lnTo>
                  <a:pt x="1187434" y="5375399"/>
                </a:lnTo>
                <a:lnTo>
                  <a:pt x="1167235" y="5416169"/>
                </a:lnTo>
                <a:lnTo>
                  <a:pt x="1146632" y="5456700"/>
                </a:lnTo>
                <a:lnTo>
                  <a:pt x="1125626" y="5496990"/>
                </a:lnTo>
                <a:lnTo>
                  <a:pt x="1104219" y="5537037"/>
                </a:lnTo>
                <a:lnTo>
                  <a:pt x="1082416" y="5576837"/>
                </a:lnTo>
                <a:lnTo>
                  <a:pt x="1060217" y="5616389"/>
                </a:lnTo>
                <a:lnTo>
                  <a:pt x="1037627" y="5655689"/>
                </a:lnTo>
                <a:lnTo>
                  <a:pt x="1014646" y="5694735"/>
                </a:lnTo>
                <a:lnTo>
                  <a:pt x="991279" y="5733524"/>
                </a:lnTo>
                <a:lnTo>
                  <a:pt x="967528" y="5772053"/>
                </a:lnTo>
                <a:lnTo>
                  <a:pt x="943396" y="5810321"/>
                </a:lnTo>
                <a:lnTo>
                  <a:pt x="918884" y="5848324"/>
                </a:lnTo>
                <a:lnTo>
                  <a:pt x="893996" y="5886059"/>
                </a:lnTo>
                <a:lnTo>
                  <a:pt x="868735" y="5923524"/>
                </a:lnTo>
                <a:lnTo>
                  <a:pt x="843102" y="5960717"/>
                </a:lnTo>
                <a:lnTo>
                  <a:pt x="817102" y="5997634"/>
                </a:lnTo>
                <a:lnTo>
                  <a:pt x="790736" y="6034273"/>
                </a:lnTo>
                <a:lnTo>
                  <a:pt x="764006" y="6070632"/>
                </a:lnTo>
                <a:lnTo>
                  <a:pt x="736917" y="6106707"/>
                </a:lnTo>
                <a:lnTo>
                  <a:pt x="709469" y="6142496"/>
                </a:lnTo>
                <a:lnTo>
                  <a:pt x="681667" y="6177997"/>
                </a:lnTo>
                <a:lnTo>
                  <a:pt x="653512" y="6213207"/>
                </a:lnTo>
                <a:lnTo>
                  <a:pt x="625008" y="6248122"/>
                </a:lnTo>
                <a:lnTo>
                  <a:pt x="596156" y="6282742"/>
                </a:lnTo>
                <a:lnTo>
                  <a:pt x="566960" y="6317062"/>
                </a:lnTo>
                <a:lnTo>
                  <a:pt x="537422" y="6351080"/>
                </a:lnTo>
                <a:lnTo>
                  <a:pt x="507545" y="6384793"/>
                </a:lnTo>
                <a:lnTo>
                  <a:pt x="477332" y="6418200"/>
                </a:lnTo>
                <a:lnTo>
                  <a:pt x="446784" y="6451297"/>
                </a:lnTo>
                <a:lnTo>
                  <a:pt x="415906" y="6484081"/>
                </a:lnTo>
                <a:lnTo>
                  <a:pt x="384699" y="6516551"/>
                </a:lnTo>
                <a:lnTo>
                  <a:pt x="353165" y="6548702"/>
                </a:lnTo>
                <a:lnTo>
                  <a:pt x="321309" y="6580534"/>
                </a:lnTo>
                <a:lnTo>
                  <a:pt x="289132" y="6612042"/>
                </a:lnTo>
                <a:lnTo>
                  <a:pt x="256637" y="6643224"/>
                </a:lnTo>
                <a:lnTo>
                  <a:pt x="223827" y="6674079"/>
                </a:lnTo>
                <a:lnTo>
                  <a:pt x="190704" y="6704602"/>
                </a:lnTo>
                <a:lnTo>
                  <a:pt x="157272" y="6734792"/>
                </a:lnTo>
                <a:lnTo>
                  <a:pt x="123531" y="6764646"/>
                </a:lnTo>
                <a:lnTo>
                  <a:pt x="89487" y="6794160"/>
                </a:lnTo>
                <a:lnTo>
                  <a:pt x="55140" y="6823334"/>
                </a:lnTo>
                <a:lnTo>
                  <a:pt x="20493" y="6852163"/>
                </a:lnTo>
                <a:lnTo>
                  <a:pt x="13337" y="6857996"/>
                </a:lnTo>
              </a:path>
            </a:pathLst>
          </a:custGeom>
          <a:ln w="228600">
            <a:solidFill>
              <a:srgbClr val="A2D7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7763" y="3434460"/>
            <a:ext cx="1621790" cy="3423920"/>
          </a:xfrm>
          <a:custGeom>
            <a:avLst/>
            <a:gdLst/>
            <a:ahLst/>
            <a:cxnLst/>
            <a:rect l="l" t="t" r="r" b="b"/>
            <a:pathLst>
              <a:path w="1621789" h="3423920">
                <a:moveTo>
                  <a:pt x="1621531" y="3423535"/>
                </a:moveTo>
                <a:lnTo>
                  <a:pt x="1579728" y="3388873"/>
                </a:lnTo>
                <a:lnTo>
                  <a:pt x="1545381" y="3359699"/>
                </a:lnTo>
                <a:lnTo>
                  <a:pt x="1511336" y="3330185"/>
                </a:lnTo>
                <a:lnTo>
                  <a:pt x="1477596" y="3300331"/>
                </a:lnTo>
                <a:lnTo>
                  <a:pt x="1444163" y="3270141"/>
                </a:lnTo>
                <a:lnTo>
                  <a:pt x="1411041" y="3239618"/>
                </a:lnTo>
                <a:lnTo>
                  <a:pt x="1378230" y="3208763"/>
                </a:lnTo>
                <a:lnTo>
                  <a:pt x="1345736" y="3177581"/>
                </a:lnTo>
                <a:lnTo>
                  <a:pt x="1313559" y="3146073"/>
                </a:lnTo>
                <a:lnTo>
                  <a:pt x="1281702" y="3114241"/>
                </a:lnTo>
                <a:lnTo>
                  <a:pt x="1250169" y="3082090"/>
                </a:lnTo>
                <a:lnTo>
                  <a:pt x="1218962" y="3049620"/>
                </a:lnTo>
                <a:lnTo>
                  <a:pt x="1188084" y="3016836"/>
                </a:lnTo>
                <a:lnTo>
                  <a:pt x="1157536" y="2983739"/>
                </a:lnTo>
                <a:lnTo>
                  <a:pt x="1127323" y="2950332"/>
                </a:lnTo>
                <a:lnTo>
                  <a:pt x="1097446" y="2916619"/>
                </a:lnTo>
                <a:lnTo>
                  <a:pt x="1067908" y="2882601"/>
                </a:lnTo>
                <a:lnTo>
                  <a:pt x="1038712" y="2848281"/>
                </a:lnTo>
                <a:lnTo>
                  <a:pt x="1009860" y="2813661"/>
                </a:lnTo>
                <a:lnTo>
                  <a:pt x="981356" y="2778746"/>
                </a:lnTo>
                <a:lnTo>
                  <a:pt x="953201" y="2743536"/>
                </a:lnTo>
                <a:lnTo>
                  <a:pt x="925399" y="2708035"/>
                </a:lnTo>
                <a:lnTo>
                  <a:pt x="897951" y="2672246"/>
                </a:lnTo>
                <a:lnTo>
                  <a:pt x="870862" y="2636171"/>
                </a:lnTo>
                <a:lnTo>
                  <a:pt x="844132" y="2599812"/>
                </a:lnTo>
                <a:lnTo>
                  <a:pt x="817766" y="2563173"/>
                </a:lnTo>
                <a:lnTo>
                  <a:pt x="791765" y="2526256"/>
                </a:lnTo>
                <a:lnTo>
                  <a:pt x="766133" y="2489063"/>
                </a:lnTo>
                <a:lnTo>
                  <a:pt x="740872" y="2451598"/>
                </a:lnTo>
                <a:lnTo>
                  <a:pt x="715984" y="2413863"/>
                </a:lnTo>
                <a:lnTo>
                  <a:pt x="691472" y="2375860"/>
                </a:lnTo>
                <a:lnTo>
                  <a:pt x="667340" y="2337592"/>
                </a:lnTo>
                <a:lnTo>
                  <a:pt x="643588" y="2299063"/>
                </a:lnTo>
                <a:lnTo>
                  <a:pt x="620221" y="2260274"/>
                </a:lnTo>
                <a:lnTo>
                  <a:pt x="597241" y="2221228"/>
                </a:lnTo>
                <a:lnTo>
                  <a:pt x="574651" y="2181928"/>
                </a:lnTo>
                <a:lnTo>
                  <a:pt x="552452" y="2142376"/>
                </a:lnTo>
                <a:lnTo>
                  <a:pt x="530648" y="2102576"/>
                </a:lnTo>
                <a:lnTo>
                  <a:pt x="509242" y="2062529"/>
                </a:lnTo>
                <a:lnTo>
                  <a:pt x="488236" y="2022239"/>
                </a:lnTo>
                <a:lnTo>
                  <a:pt x="467632" y="1981708"/>
                </a:lnTo>
                <a:lnTo>
                  <a:pt x="447434" y="1940938"/>
                </a:lnTo>
                <a:lnTo>
                  <a:pt x="427644" y="1899933"/>
                </a:lnTo>
                <a:lnTo>
                  <a:pt x="408265" y="1858695"/>
                </a:lnTo>
                <a:lnTo>
                  <a:pt x="389299" y="1817227"/>
                </a:lnTo>
                <a:lnTo>
                  <a:pt x="370749" y="1775531"/>
                </a:lnTo>
                <a:lnTo>
                  <a:pt x="352617" y="1733609"/>
                </a:lnTo>
                <a:lnTo>
                  <a:pt x="334907" y="1691466"/>
                </a:lnTo>
                <a:lnTo>
                  <a:pt x="317621" y="1649102"/>
                </a:lnTo>
                <a:lnTo>
                  <a:pt x="300761" y="1606522"/>
                </a:lnTo>
                <a:lnTo>
                  <a:pt x="284331" y="1563727"/>
                </a:lnTo>
                <a:lnTo>
                  <a:pt x="268332" y="1520720"/>
                </a:lnTo>
                <a:lnTo>
                  <a:pt x="252768" y="1477505"/>
                </a:lnTo>
                <a:lnTo>
                  <a:pt x="237641" y="1434082"/>
                </a:lnTo>
                <a:lnTo>
                  <a:pt x="222954" y="1390456"/>
                </a:lnTo>
                <a:lnTo>
                  <a:pt x="208710" y="1346629"/>
                </a:lnTo>
                <a:lnTo>
                  <a:pt x="194910" y="1302602"/>
                </a:lnTo>
                <a:lnTo>
                  <a:pt x="181558" y="1258380"/>
                </a:lnTo>
                <a:lnTo>
                  <a:pt x="168657" y="1213965"/>
                </a:lnTo>
                <a:lnTo>
                  <a:pt x="156209" y="1169359"/>
                </a:lnTo>
                <a:lnTo>
                  <a:pt x="144216" y="1124565"/>
                </a:lnTo>
                <a:lnTo>
                  <a:pt x="132682" y="1079586"/>
                </a:lnTo>
                <a:lnTo>
                  <a:pt x="121609" y="1034424"/>
                </a:lnTo>
                <a:lnTo>
                  <a:pt x="111000" y="989082"/>
                </a:lnTo>
                <a:lnTo>
                  <a:pt x="100857" y="943563"/>
                </a:lnTo>
                <a:lnTo>
                  <a:pt x="91182" y="897869"/>
                </a:lnTo>
                <a:lnTo>
                  <a:pt x="81980" y="852003"/>
                </a:lnTo>
                <a:lnTo>
                  <a:pt x="73252" y="805967"/>
                </a:lnTo>
                <a:lnTo>
                  <a:pt x="65000" y="759765"/>
                </a:lnTo>
                <a:lnTo>
                  <a:pt x="57228" y="713398"/>
                </a:lnTo>
                <a:lnTo>
                  <a:pt x="49939" y="666870"/>
                </a:lnTo>
                <a:lnTo>
                  <a:pt x="43134" y="620183"/>
                </a:lnTo>
                <a:lnTo>
                  <a:pt x="36817" y="573340"/>
                </a:lnTo>
                <a:lnTo>
                  <a:pt x="30990" y="526343"/>
                </a:lnTo>
                <a:lnTo>
                  <a:pt x="25655" y="479195"/>
                </a:lnTo>
                <a:lnTo>
                  <a:pt x="20816" y="431899"/>
                </a:lnTo>
                <a:lnTo>
                  <a:pt x="16476" y="384458"/>
                </a:lnTo>
                <a:lnTo>
                  <a:pt x="12636" y="336873"/>
                </a:lnTo>
                <a:lnTo>
                  <a:pt x="9299" y="289148"/>
                </a:lnTo>
                <a:lnTo>
                  <a:pt x="6469" y="241285"/>
                </a:lnTo>
                <a:lnTo>
                  <a:pt x="4147" y="193288"/>
                </a:lnTo>
                <a:lnTo>
                  <a:pt x="2336" y="145158"/>
                </a:lnTo>
                <a:lnTo>
                  <a:pt x="1040" y="96898"/>
                </a:lnTo>
                <a:lnTo>
                  <a:pt x="260" y="48511"/>
                </a:lnTo>
                <a:lnTo>
                  <a:pt x="0" y="0"/>
                </a:lnTo>
              </a:path>
            </a:pathLst>
          </a:custGeom>
          <a:ln w="228600">
            <a:solidFill>
              <a:srgbClr val="A2D7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91639" y="768286"/>
            <a:ext cx="2487167" cy="768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1208" y="1600606"/>
            <a:ext cx="2011680" cy="4106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02158" y="1581556"/>
          <a:ext cx="10325735" cy="4145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3208"/>
                <a:gridCol w="2057400"/>
                <a:gridCol w="2057400"/>
                <a:gridCol w="2075687"/>
                <a:gridCol w="2053208"/>
              </a:tblGrid>
              <a:tr h="41257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64007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4007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64007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4007">
                      <a:solidFill>
                        <a:srgbClr val="000000"/>
                      </a:solidFill>
                      <a:prstDash val="solid"/>
                    </a:lnL>
                    <a:lnR w="64007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4007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6711695" y="1600606"/>
            <a:ext cx="2011679" cy="4106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36008" y="1600606"/>
            <a:ext cx="2011680" cy="4106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787383" y="1600606"/>
            <a:ext cx="2011679" cy="410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96895" y="1600606"/>
            <a:ext cx="2011680" cy="4106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2919" y="5817044"/>
            <a:ext cx="2075814" cy="366395"/>
          </a:xfrm>
          <a:custGeom>
            <a:avLst/>
            <a:gdLst/>
            <a:ahLst/>
            <a:cxnLst/>
            <a:rect l="l" t="t" r="r" b="b"/>
            <a:pathLst>
              <a:path w="2075814" h="366395">
                <a:moveTo>
                  <a:pt x="0" y="365848"/>
                </a:moveTo>
                <a:lnTo>
                  <a:pt x="2075688" y="365848"/>
                </a:lnTo>
                <a:lnTo>
                  <a:pt x="2075688" y="0"/>
                </a:lnTo>
                <a:lnTo>
                  <a:pt x="0" y="0"/>
                </a:lnTo>
                <a:lnTo>
                  <a:pt x="0" y="3658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93394" y="5807519"/>
          <a:ext cx="10389235" cy="385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120"/>
                <a:gridCol w="2066544"/>
                <a:gridCol w="2048256"/>
                <a:gridCol w="2066544"/>
                <a:gridCol w="2075687"/>
              </a:tblGrid>
              <a:tr h="365848"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800" spc="5">
                          <a:latin typeface="Calibri"/>
                          <a:cs typeface="Calibri"/>
                        </a:rPr>
                        <a:t>Water</a:t>
                      </a:r>
                      <a:r>
                        <a:rPr dirty="0" sz="1800" spc="-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80">
                          <a:latin typeface="Calibri"/>
                          <a:cs typeface="Calibri"/>
                        </a:rPr>
                        <a:t>Reuse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9050">
                      <a:solidFill>
                        <a:srgbClr val="000000"/>
                      </a:solidFill>
                      <a:prstDash val="solid"/>
                    </a:lnL>
                    <a:lnR w="19049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60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100">
                          <a:latin typeface="Calibri"/>
                          <a:cs typeface="Calibri"/>
                        </a:rPr>
                        <a:t>PFAS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9049">
                      <a:solidFill>
                        <a:srgbClr val="000000"/>
                      </a:solidFill>
                      <a:prstDash val="solid"/>
                    </a:lnL>
                    <a:lnR w="19049">
                      <a:solidFill>
                        <a:srgbClr val="000000"/>
                      </a:solidFill>
                      <a:prstDash val="solid"/>
                    </a:lnR>
                    <a:lnT w="19049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83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45">
                          <a:latin typeface="Calibri"/>
                          <a:cs typeface="Calibri"/>
                        </a:rPr>
                        <a:t>Funding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9049">
                      <a:solidFill>
                        <a:srgbClr val="000000"/>
                      </a:solidFill>
                      <a:prstDash val="solid"/>
                    </a:lnL>
                    <a:lnR w="19049">
                      <a:solidFill>
                        <a:srgbClr val="000000"/>
                      </a:solidFill>
                      <a:prstDash val="solid"/>
                    </a:lnR>
                    <a:lnT w="19049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46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800" spc="70">
                          <a:latin typeface="Calibri"/>
                          <a:cs typeface="Calibri"/>
                        </a:rPr>
                        <a:t>Biosolids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L w="19049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49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800" spc="50">
                          <a:latin typeface="Calibri"/>
                          <a:cs typeface="Calibri"/>
                        </a:rPr>
                        <a:t>Wipes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5">
                          <a:latin typeface="Calibri"/>
                          <a:cs typeface="Calibri"/>
                        </a:rPr>
                        <a:t>Labeling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10597895" y="54864"/>
            <a:ext cx="1481327" cy="14359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596896" cy="6839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39967" y="5376671"/>
            <a:ext cx="768095" cy="329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61504" y="0"/>
            <a:ext cx="4706111" cy="6839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51782" y="794004"/>
            <a:ext cx="0" cy="5605780"/>
          </a:xfrm>
          <a:custGeom>
            <a:avLst/>
            <a:gdLst/>
            <a:ahLst/>
            <a:cxnLst/>
            <a:rect l="l" t="t" r="r" b="b"/>
            <a:pathLst>
              <a:path w="0" h="5605780">
                <a:moveTo>
                  <a:pt x="0" y="5605272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52359" y="794004"/>
            <a:ext cx="0" cy="5605780"/>
          </a:xfrm>
          <a:custGeom>
            <a:avLst/>
            <a:gdLst/>
            <a:ahLst/>
            <a:cxnLst/>
            <a:rect l="l" t="t" r="r" b="b"/>
            <a:pathLst>
              <a:path w="0" h="5605780">
                <a:moveTo>
                  <a:pt x="0" y="5605272"/>
                </a:moveTo>
                <a:lnTo>
                  <a:pt x="0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41876" y="804672"/>
            <a:ext cx="3121660" cy="0"/>
          </a:xfrm>
          <a:custGeom>
            <a:avLst/>
            <a:gdLst/>
            <a:ahLst/>
            <a:cxnLst/>
            <a:rect l="l" t="t" r="r" b="b"/>
            <a:pathLst>
              <a:path w="3121659" h="0">
                <a:moveTo>
                  <a:pt x="0" y="0"/>
                </a:moveTo>
                <a:lnTo>
                  <a:pt x="3121152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53128" y="2640329"/>
            <a:ext cx="2898775" cy="0"/>
          </a:xfrm>
          <a:custGeom>
            <a:avLst/>
            <a:gdLst/>
            <a:ahLst/>
            <a:cxnLst/>
            <a:rect l="l" t="t" r="r" b="b"/>
            <a:pathLst>
              <a:path w="2898775" h="0">
                <a:moveTo>
                  <a:pt x="0" y="0"/>
                </a:moveTo>
                <a:lnTo>
                  <a:pt x="2898648" y="0"/>
                </a:lnTo>
              </a:path>
            </a:pathLst>
          </a:custGeom>
          <a:ln w="16764">
            <a:solidFill>
              <a:srgbClr val="2B4B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41876" y="6388608"/>
            <a:ext cx="3121660" cy="0"/>
          </a:xfrm>
          <a:custGeom>
            <a:avLst/>
            <a:gdLst/>
            <a:ahLst/>
            <a:cxnLst/>
            <a:rect l="l" t="t" r="r" b="b"/>
            <a:pathLst>
              <a:path w="3121659" h="0">
                <a:moveTo>
                  <a:pt x="0" y="0"/>
                </a:moveTo>
                <a:lnTo>
                  <a:pt x="3121152" y="0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388628" y="956564"/>
            <a:ext cx="1627505" cy="427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5585" marR="5080" indent="-223520">
              <a:lnSpc>
                <a:spcPct val="80000"/>
              </a:lnSpc>
            </a:pPr>
            <a:r>
              <a:rPr dirty="0" sz="1300" spc="55" b="1">
                <a:solidFill>
                  <a:srgbClr val="030303"/>
                </a:solidFill>
                <a:latin typeface="Arial"/>
                <a:cs typeface="Arial"/>
              </a:rPr>
              <a:t>Water</a:t>
            </a:r>
            <a:r>
              <a:rPr dirty="0" sz="1300" spc="-65" b="1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1300" spc="35" b="1">
                <a:solidFill>
                  <a:srgbClr val="030303"/>
                </a:solidFill>
                <a:latin typeface="Arial"/>
                <a:cs typeface="Arial"/>
              </a:rPr>
              <a:t>Environment  </a:t>
            </a:r>
            <a:r>
              <a:rPr dirty="0" sz="1300" spc="-5" b="1">
                <a:solidFill>
                  <a:srgbClr val="030303"/>
                </a:solidFill>
                <a:latin typeface="Arial"/>
                <a:cs typeface="Arial"/>
              </a:rPr>
              <a:t>Federation"</a:t>
            </a:r>
            <a:endParaRPr sz="1300">
              <a:latin typeface="Arial"/>
              <a:cs typeface="Arial"/>
            </a:endParaRPr>
          </a:p>
          <a:p>
            <a:pPr marL="233679">
              <a:lnSpc>
                <a:spcPts val="765"/>
              </a:lnSpc>
            </a:pPr>
            <a:r>
              <a:rPr dirty="0" sz="800" spc="25">
                <a:solidFill>
                  <a:srgbClr val="030303"/>
                </a:solidFill>
                <a:latin typeface="Arial"/>
                <a:cs typeface="Arial"/>
              </a:rPr>
              <a:t>the </a:t>
            </a:r>
            <a:r>
              <a:rPr dirty="0" sz="800">
                <a:solidFill>
                  <a:srgbClr val="030303"/>
                </a:solidFill>
                <a:latin typeface="Arial"/>
                <a:cs typeface="Arial"/>
              </a:rPr>
              <a:t>water </a:t>
            </a:r>
            <a:r>
              <a:rPr dirty="0" sz="800" spc="5">
                <a:solidFill>
                  <a:srgbClr val="030303"/>
                </a:solidFill>
                <a:latin typeface="Arial"/>
                <a:cs typeface="Arial"/>
              </a:rPr>
              <a:t>quality</a:t>
            </a:r>
            <a:r>
              <a:rPr dirty="0" sz="800" spc="-5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030303"/>
                </a:solidFill>
                <a:latin typeface="Arial"/>
                <a:cs typeface="Arial"/>
              </a:rPr>
              <a:t>people</a:t>
            </a:r>
            <a:r>
              <a:rPr dirty="0" sz="800" spc="5">
                <a:solidFill>
                  <a:srgbClr val="777777"/>
                </a:solidFill>
                <a:latin typeface="Arial"/>
                <a:cs typeface="Arial"/>
              </a:rPr>
              <a:t>"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53280" y="1011428"/>
            <a:ext cx="291973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">
              <a:lnSpc>
                <a:spcPct val="100000"/>
              </a:lnSpc>
              <a:tabLst>
                <a:tab pos="2906395" algn="l"/>
              </a:tabLst>
            </a:pPr>
            <a:r>
              <a:rPr dirty="0" sz="1300" spc="10" b="1" u="heavy">
                <a:solidFill>
                  <a:srgbClr val="484848"/>
                </a:solidFill>
                <a:latin typeface="Arial"/>
                <a:cs typeface="Arial"/>
              </a:rPr>
              <a:t>View </a:t>
            </a:r>
            <a:r>
              <a:rPr dirty="0" sz="1300" spc="-20" b="1" u="heavy">
                <a:solidFill>
                  <a:srgbClr val="484848"/>
                </a:solidFill>
                <a:latin typeface="Arial"/>
                <a:cs typeface="Arial"/>
              </a:rPr>
              <a:t>Your </a:t>
            </a:r>
            <a:r>
              <a:rPr dirty="0" sz="1300" spc="5" b="1" u="heavy">
                <a:solidFill>
                  <a:srgbClr val="484848"/>
                </a:solidFill>
                <a:latin typeface="Arial"/>
                <a:cs typeface="Arial"/>
              </a:rPr>
              <a:t>Election</a:t>
            </a:r>
            <a:r>
              <a:rPr dirty="0" sz="1300" spc="200" b="1" u="heavy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300" spc="5" b="1" u="heavy">
                <a:solidFill>
                  <a:srgbClr val="484848"/>
                </a:solidFill>
                <a:latin typeface="Arial"/>
                <a:cs typeface="Arial"/>
              </a:rPr>
              <a:t>Center	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r>
              <a:rPr dirty="0" sz="1200" spc="-65">
                <a:solidFill>
                  <a:srgbClr val="777777"/>
                </a:solidFill>
                <a:latin typeface="Arial"/>
                <a:cs typeface="Arial"/>
              </a:rPr>
              <a:t>Enter </a:t>
            </a:r>
            <a:r>
              <a:rPr dirty="0" sz="1200" spc="-55">
                <a:solidFill>
                  <a:srgbClr val="777777"/>
                </a:solidFill>
                <a:latin typeface="Arial"/>
                <a:cs typeface="Arial"/>
              </a:rPr>
              <a:t>your </a:t>
            </a:r>
            <a:r>
              <a:rPr dirty="0" sz="1200" spc="-50">
                <a:solidFill>
                  <a:srgbClr val="777777"/>
                </a:solidFill>
                <a:latin typeface="Arial"/>
                <a:cs typeface="Arial"/>
              </a:rPr>
              <a:t>address </a:t>
            </a:r>
            <a:r>
              <a:rPr dirty="0" sz="1200" spc="-10">
                <a:solidFill>
                  <a:srgbClr val="777777"/>
                </a:solidFill>
                <a:latin typeface="Arial"/>
                <a:cs typeface="Arial"/>
              </a:rPr>
              <a:t>to </a:t>
            </a:r>
            <a:r>
              <a:rPr dirty="0" sz="1200" spc="-65">
                <a:solidFill>
                  <a:srgbClr val="777777"/>
                </a:solidFill>
                <a:latin typeface="Arial"/>
                <a:cs typeface="Arial"/>
              </a:rPr>
              <a:t>view </a:t>
            </a:r>
            <a:r>
              <a:rPr dirty="0" sz="1200" spc="-35">
                <a:solidFill>
                  <a:srgbClr val="777777"/>
                </a:solidFill>
                <a:latin typeface="Arial"/>
                <a:cs typeface="Arial"/>
              </a:rPr>
              <a:t>voting </a:t>
            </a:r>
            <a:r>
              <a:rPr dirty="0" sz="1200" spc="-2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1200" spc="-50">
                <a:solidFill>
                  <a:srgbClr val="777777"/>
                </a:solid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3737" y="1695114"/>
            <a:ext cx="1941195" cy="416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280" marR="5080" indent="-81915">
              <a:lnSpc>
                <a:spcPct val="8100"/>
              </a:lnSpc>
              <a:tabLst>
                <a:tab pos="1041400" algn="l"/>
              </a:tabLst>
            </a:pPr>
            <a:r>
              <a:rPr dirty="0" sz="1200" spc="-55">
                <a:solidFill>
                  <a:srgbClr val="777777"/>
                </a:solidFill>
                <a:latin typeface="Arial"/>
                <a:cs typeface="Arial"/>
              </a:rPr>
              <a:t>and your </a:t>
            </a:r>
            <a:r>
              <a:rPr dirty="0" sz="1200" spc="-25">
                <a:solidFill>
                  <a:srgbClr val="777777"/>
                </a:solidFill>
                <a:latin typeface="Arial"/>
                <a:cs typeface="Arial"/>
              </a:rPr>
              <a:t>officials </a:t>
            </a:r>
            <a:r>
              <a:rPr dirty="0" sz="1150" spc="-80">
                <a:solidFill>
                  <a:srgbClr val="777777"/>
                </a:solidFill>
                <a:latin typeface="Arial"/>
                <a:cs typeface="Arial"/>
              </a:rPr>
              <a:t>&amp; </a:t>
            </a:r>
            <a:r>
              <a:rPr dirty="0" sz="1200" spc="-45">
                <a:solidFill>
                  <a:srgbClr val="777777"/>
                </a:solidFill>
                <a:latin typeface="Arial"/>
                <a:cs typeface="Arial"/>
              </a:rPr>
              <a:t>candidates  </a:t>
            </a:r>
            <a:r>
              <a:rPr dirty="0" sz="1200" spc="-70">
                <a:solidFill>
                  <a:srgbClr val="B8B8B8"/>
                </a:solidFill>
                <a:latin typeface="Arial"/>
                <a:cs typeface="Arial"/>
              </a:rPr>
              <a:t>ZIP</a:t>
            </a:r>
            <a:r>
              <a:rPr dirty="0" sz="1200" spc="-40">
                <a:solidFill>
                  <a:srgbClr val="B8B8B8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B8B8B8"/>
                </a:solidFill>
                <a:latin typeface="Arial"/>
                <a:cs typeface="Arial"/>
              </a:rPr>
              <a:t>Code	</a:t>
            </a:r>
            <a:r>
              <a:rPr dirty="0" sz="3700" spc="-210" b="1">
                <a:solidFill>
                  <a:srgbClr val="A3A3A3"/>
                </a:solidFill>
                <a:latin typeface="Arial"/>
                <a:cs typeface="Arial"/>
              </a:rPr>
              <a:t>e</a:t>
            </a:r>
            <a:endParaRPr sz="3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3280" y="2422652"/>
            <a:ext cx="2544445" cy="128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300" spc="5" b="1">
                <a:solidFill>
                  <a:srgbClr val="484848"/>
                </a:solidFill>
                <a:latin typeface="Arial"/>
                <a:cs typeface="Arial"/>
              </a:rPr>
              <a:t>Sign Up </a:t>
            </a:r>
            <a:r>
              <a:rPr dirty="0" sz="1300" spc="15" b="1">
                <a:solidFill>
                  <a:srgbClr val="484848"/>
                </a:solidFill>
                <a:latin typeface="Arial"/>
                <a:cs typeface="Arial"/>
              </a:rPr>
              <a:t>for </a:t>
            </a:r>
            <a:r>
              <a:rPr dirty="0" sz="1300" spc="20" b="1">
                <a:solidFill>
                  <a:srgbClr val="484848"/>
                </a:solidFill>
                <a:latin typeface="Arial"/>
                <a:cs typeface="Arial"/>
              </a:rPr>
              <a:t>Alerts</a:t>
            </a:r>
            <a:endParaRPr sz="1300">
              <a:latin typeface="Arial"/>
              <a:cs typeface="Arial"/>
            </a:endParaRPr>
          </a:p>
          <a:p>
            <a:pPr marL="78740" marR="5080" indent="-79375">
              <a:lnSpc>
                <a:spcPts val="2540"/>
              </a:lnSpc>
              <a:spcBef>
                <a:spcPts val="80"/>
              </a:spcBef>
            </a:pPr>
            <a:r>
              <a:rPr dirty="0" sz="1200" spc="-65">
                <a:solidFill>
                  <a:srgbClr val="777777"/>
                </a:solidFill>
                <a:latin typeface="Arial"/>
                <a:cs typeface="Arial"/>
              </a:rPr>
              <a:t>Enter </a:t>
            </a:r>
            <a:r>
              <a:rPr dirty="0" sz="1200" spc="-55">
                <a:solidFill>
                  <a:srgbClr val="777777"/>
                </a:solidFill>
                <a:latin typeface="Arial"/>
                <a:cs typeface="Arial"/>
              </a:rPr>
              <a:t>your </a:t>
            </a:r>
            <a:r>
              <a:rPr dirty="0" sz="1200" spc="-25">
                <a:solidFill>
                  <a:srgbClr val="777777"/>
                </a:solidFill>
                <a:latin typeface="Arial"/>
                <a:cs typeface="Arial"/>
              </a:rPr>
              <a:t>information </a:t>
            </a:r>
            <a:r>
              <a:rPr dirty="0" sz="1200" spc="-55">
                <a:solidFill>
                  <a:srgbClr val="777777"/>
                </a:solidFill>
                <a:latin typeface="Arial"/>
                <a:cs typeface="Arial"/>
              </a:rPr>
              <a:t>below </a:t>
            </a:r>
            <a:r>
              <a:rPr dirty="0" sz="1200" spc="-10">
                <a:solidFill>
                  <a:srgbClr val="777777"/>
                </a:solidFill>
                <a:latin typeface="Arial"/>
                <a:cs typeface="Arial"/>
              </a:rPr>
              <a:t>to </a:t>
            </a:r>
            <a:r>
              <a:rPr dirty="0" sz="1200" spc="-40">
                <a:solidFill>
                  <a:srgbClr val="777777"/>
                </a:solidFill>
                <a:latin typeface="Arial"/>
                <a:cs typeface="Arial"/>
              </a:rPr>
              <a:t>sign </a:t>
            </a:r>
            <a:r>
              <a:rPr dirty="0" sz="1200" spc="-55">
                <a:solidFill>
                  <a:srgbClr val="777777"/>
                </a:solidFill>
                <a:latin typeface="Arial"/>
                <a:cs typeface="Arial"/>
              </a:rPr>
              <a:t>up</a:t>
            </a:r>
            <a:r>
              <a:rPr dirty="0" sz="1200" spc="-55">
                <a:solidFill>
                  <a:srgbClr val="939393"/>
                </a:solidFill>
                <a:latin typeface="Arial"/>
                <a:cs typeface="Arial"/>
              </a:rPr>
              <a:t>.  </a:t>
            </a:r>
            <a:r>
              <a:rPr dirty="0" sz="1200" spc="-60">
                <a:solidFill>
                  <a:srgbClr val="B8B8B8"/>
                </a:solidFill>
                <a:latin typeface="Arial"/>
                <a:cs typeface="Arial"/>
              </a:rPr>
              <a:t>Enter</a:t>
            </a:r>
            <a:r>
              <a:rPr dirty="0" sz="1200" spc="-55">
                <a:solidFill>
                  <a:srgbClr val="B8B8B8"/>
                </a:solidFill>
                <a:latin typeface="Arial"/>
                <a:cs typeface="Arial"/>
              </a:rPr>
              <a:t> </a:t>
            </a:r>
            <a:r>
              <a:rPr dirty="0" sz="1200" spc="-65">
                <a:solidFill>
                  <a:srgbClr val="B8B8B8"/>
                </a:solidFill>
                <a:latin typeface="Arial"/>
                <a:cs typeface="Arial"/>
              </a:rPr>
              <a:t>Email</a:t>
            </a:r>
            <a:endParaRPr sz="1200">
              <a:latin typeface="Arial"/>
              <a:cs typeface="Arial"/>
            </a:endParaRPr>
          </a:p>
          <a:p>
            <a:pPr algn="ctr" marR="1136650">
              <a:lnSpc>
                <a:spcPts val="3329"/>
              </a:lnSpc>
              <a:tabLst>
                <a:tab pos="996315" algn="l"/>
              </a:tabLst>
            </a:pPr>
            <a:r>
              <a:rPr dirty="0" sz="1200" spc="-85">
                <a:solidFill>
                  <a:srgbClr val="B8B8B8"/>
                </a:solidFill>
                <a:latin typeface="Arial"/>
                <a:cs typeface="Arial"/>
              </a:rPr>
              <a:t>ZIP</a:t>
            </a:r>
            <a:r>
              <a:rPr dirty="0" sz="1200" spc="-10">
                <a:solidFill>
                  <a:srgbClr val="B8B8B8"/>
                </a:solidFill>
                <a:latin typeface="Arial"/>
                <a:cs typeface="Arial"/>
              </a:rPr>
              <a:t> </a:t>
            </a:r>
            <a:r>
              <a:rPr dirty="0" sz="1200" spc="-80">
                <a:solidFill>
                  <a:srgbClr val="B8B8B8"/>
                </a:solidFill>
                <a:latin typeface="Arial"/>
                <a:cs typeface="Arial"/>
              </a:rPr>
              <a:t>Code	</a:t>
            </a:r>
            <a:r>
              <a:rPr dirty="0" sz="3700" spc="-229" b="1">
                <a:solidFill>
                  <a:srgbClr val="A3A3A3"/>
                </a:solidFill>
                <a:latin typeface="Arial"/>
                <a:cs typeface="Arial"/>
              </a:rPr>
              <a:t>e</a:t>
            </a:r>
            <a:endParaRPr sz="3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53267" y="4019804"/>
            <a:ext cx="2943860" cy="855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  <a:tabLst>
                <a:tab pos="2930525" algn="l"/>
              </a:tabLst>
            </a:pPr>
            <a:r>
              <a:rPr dirty="0" sz="1300" spc="5" b="1" u="heavy">
                <a:solidFill>
                  <a:srgbClr val="484848"/>
                </a:solidFill>
                <a:latin typeface="Arial"/>
                <a:cs typeface="Arial"/>
              </a:rPr>
              <a:t>Find</a:t>
            </a:r>
            <a:r>
              <a:rPr dirty="0" sz="1300" spc="-90" b="1" u="heavy">
                <a:solidFill>
                  <a:srgbClr val="484848"/>
                </a:solidFill>
                <a:latin typeface="Arial"/>
                <a:cs typeface="Arial"/>
              </a:rPr>
              <a:t> </a:t>
            </a:r>
            <a:r>
              <a:rPr dirty="0" sz="1300" spc="10" b="1" u="heavy">
                <a:solidFill>
                  <a:srgbClr val="484848"/>
                </a:solidFill>
                <a:latin typeface="Arial"/>
                <a:cs typeface="Arial"/>
              </a:rPr>
              <a:t>Legislatio</a:t>
            </a:r>
            <a:r>
              <a:rPr dirty="0" sz="1300" spc="10" b="1">
                <a:solidFill>
                  <a:srgbClr val="484848"/>
                </a:solidFill>
                <a:latin typeface="Arial"/>
                <a:cs typeface="Arial"/>
              </a:rPr>
              <a:t>n	</a:t>
            </a:r>
            <a:endParaRPr sz="1300">
              <a:latin typeface="Arial"/>
              <a:cs typeface="Arial"/>
            </a:endParaRPr>
          </a:p>
          <a:p>
            <a:pPr marL="1905">
              <a:lnSpc>
                <a:spcPct val="100000"/>
              </a:lnSpc>
              <a:spcBef>
                <a:spcPts val="890"/>
              </a:spcBef>
            </a:pPr>
            <a:r>
              <a:rPr dirty="0" sz="1200" spc="-75">
                <a:solidFill>
                  <a:srgbClr val="777777"/>
                </a:solidFill>
                <a:latin typeface="Arial"/>
                <a:cs typeface="Arial"/>
              </a:rPr>
              <a:t>View </a:t>
            </a:r>
            <a:r>
              <a:rPr dirty="0" sz="1200" spc="-65">
                <a:solidFill>
                  <a:srgbClr val="777777"/>
                </a:solidFill>
                <a:latin typeface="Arial"/>
                <a:cs typeface="Arial"/>
              </a:rPr>
              <a:t>and </a:t>
            </a:r>
            <a:r>
              <a:rPr dirty="0" sz="1200" spc="-55">
                <a:solidFill>
                  <a:srgbClr val="777777"/>
                </a:solidFill>
                <a:latin typeface="Arial"/>
                <a:cs typeface="Arial"/>
              </a:rPr>
              <a:t>search </a:t>
            </a:r>
            <a:r>
              <a:rPr dirty="0" sz="1200" spc="-20">
                <a:solidFill>
                  <a:srgbClr val="777777"/>
                </a:solidFill>
                <a:latin typeface="Arial"/>
                <a:cs typeface="Arial"/>
              </a:rPr>
              <a:t>for </a:t>
            </a:r>
            <a:r>
              <a:rPr dirty="0" sz="1200" spc="-110">
                <a:solidFill>
                  <a:srgbClr val="777777"/>
                </a:solidFill>
                <a:latin typeface="Arial"/>
                <a:cs typeface="Arial"/>
              </a:rPr>
              <a:t>legisla </a:t>
            </a:r>
            <a:r>
              <a:rPr dirty="0" sz="1200" spc="10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777777"/>
                </a:solidFill>
                <a:latin typeface="Arial"/>
                <a:cs typeface="Arial"/>
              </a:rPr>
              <a:t>tion</a:t>
            </a:r>
            <a:r>
              <a:rPr dirty="0" sz="1200" spc="-25">
                <a:solidFill>
                  <a:srgbClr val="A3A3A3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81915">
              <a:lnSpc>
                <a:spcPct val="100000"/>
              </a:lnSpc>
            </a:pPr>
            <a:r>
              <a:rPr dirty="0" sz="1200" spc="-70">
                <a:solidFill>
                  <a:srgbClr val="B8B8B8"/>
                </a:solidFill>
                <a:latin typeface="Arial"/>
                <a:cs typeface="Arial"/>
              </a:rPr>
              <a:t>Enter</a:t>
            </a:r>
            <a:r>
              <a:rPr dirty="0" sz="1200" spc="-55">
                <a:solidFill>
                  <a:srgbClr val="B8B8B8"/>
                </a:solidFill>
                <a:latin typeface="Arial"/>
                <a:cs typeface="Arial"/>
              </a:rPr>
              <a:t> </a:t>
            </a:r>
            <a:r>
              <a:rPr dirty="0" sz="1200" spc="-60">
                <a:solidFill>
                  <a:srgbClr val="B8B8B8"/>
                </a:solidFill>
                <a:latin typeface="Arial"/>
                <a:cs typeface="Arial"/>
              </a:rPr>
              <a:t>Keywords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24258" y="5372353"/>
            <a:ext cx="1767205" cy="624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4365">
              <a:lnSpc>
                <a:spcPct val="100000"/>
              </a:lnSpc>
            </a:pPr>
            <a:r>
              <a:rPr dirty="0" sz="2050" spc="-150" b="1">
                <a:solidFill>
                  <a:srgbClr val="B8B8B8"/>
                </a:solidFill>
                <a:latin typeface="Arial"/>
                <a:cs typeface="Arial"/>
              </a:rPr>
              <a:t>votervo</a:t>
            </a:r>
            <a:r>
              <a:rPr dirty="0" sz="2050" spc="-135" b="1" u="heavy">
                <a:solidFill>
                  <a:srgbClr val="B8B8B8"/>
                </a:solidFill>
                <a:latin typeface="Arial"/>
                <a:cs typeface="Arial"/>
              </a:rPr>
              <a:t>ice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25"/>
              </a:spcBef>
            </a:pPr>
            <a:r>
              <a:rPr dirty="0" sz="850" spc="-15" u="sng">
                <a:solidFill>
                  <a:srgbClr val="939393"/>
                </a:solidFill>
                <a:latin typeface="Arial"/>
                <a:cs typeface="Arial"/>
              </a:rPr>
              <a:t>Cookie </a:t>
            </a:r>
            <a:r>
              <a:rPr dirty="0" sz="850" spc="-10" u="sng">
                <a:solidFill>
                  <a:srgbClr val="777777"/>
                </a:solidFill>
                <a:latin typeface="Arial"/>
                <a:cs typeface="Arial"/>
              </a:rPr>
              <a:t>Pr</a:t>
            </a:r>
            <a:r>
              <a:rPr dirty="0" sz="850" spc="-10" u="sng">
                <a:solidFill>
                  <a:srgbClr val="939393"/>
                </a:solidFill>
                <a:latin typeface="Arial"/>
                <a:cs typeface="Arial"/>
              </a:rPr>
              <a:t>e</a:t>
            </a:r>
            <a:r>
              <a:rPr dirty="0" sz="850" spc="-10" u="sng">
                <a:solidFill>
                  <a:srgbClr val="777777"/>
                </a:solidFill>
                <a:latin typeface="Arial"/>
                <a:cs typeface="Arial"/>
              </a:rPr>
              <a:t>f</a:t>
            </a:r>
            <a:r>
              <a:rPr dirty="0" sz="850" spc="-10" u="sng">
                <a:solidFill>
                  <a:srgbClr val="939393"/>
                </a:solidFill>
                <a:latin typeface="Arial"/>
                <a:cs typeface="Arial"/>
              </a:rPr>
              <a:t>e</a:t>
            </a:r>
            <a:r>
              <a:rPr dirty="0" sz="850" spc="-10" u="sng">
                <a:solidFill>
                  <a:srgbClr val="777777"/>
                </a:solidFill>
                <a:latin typeface="Arial"/>
                <a:cs typeface="Arial"/>
              </a:rPr>
              <a:t>r</a:t>
            </a:r>
            <a:r>
              <a:rPr dirty="0" sz="850" spc="-10" u="sng">
                <a:solidFill>
                  <a:srgbClr val="939393"/>
                </a:solidFill>
                <a:latin typeface="Arial"/>
                <a:cs typeface="Arial"/>
              </a:rPr>
              <a:t>e</a:t>
            </a:r>
            <a:r>
              <a:rPr dirty="0" sz="850" spc="-10" u="sng">
                <a:solidFill>
                  <a:srgbClr val="777777"/>
                </a:solidFill>
                <a:latin typeface="Arial"/>
                <a:cs typeface="Arial"/>
              </a:rPr>
              <a:t>n</a:t>
            </a:r>
            <a:r>
              <a:rPr dirty="0" sz="850" spc="-10" u="sng">
                <a:solidFill>
                  <a:srgbClr val="939393"/>
                </a:solidFill>
                <a:latin typeface="Arial"/>
                <a:cs typeface="Arial"/>
              </a:rPr>
              <a:t>ces   </a:t>
            </a:r>
            <a:r>
              <a:rPr dirty="0" sz="850" spc="-25">
                <a:solidFill>
                  <a:srgbClr val="777777"/>
                </a:solidFill>
                <a:latin typeface="Arial"/>
                <a:cs typeface="Arial"/>
              </a:rPr>
              <a:t>P</a:t>
            </a:r>
            <a:r>
              <a:rPr dirty="0" sz="850" spc="-25">
                <a:solidFill>
                  <a:srgbClr val="939393"/>
                </a:solidFill>
                <a:latin typeface="Arial"/>
                <a:cs typeface="Arial"/>
              </a:rPr>
              <a:t>rivac </a:t>
            </a:r>
            <a:r>
              <a:rPr dirty="0" sz="850" spc="-210">
                <a:solidFill>
                  <a:srgbClr val="939393"/>
                </a:solidFill>
                <a:latin typeface="Arial"/>
                <a:cs typeface="Arial"/>
              </a:rPr>
              <a:t>Y.      </a:t>
            </a:r>
            <a:r>
              <a:rPr dirty="0" sz="850" spc="-190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dirty="0" sz="850" spc="-60">
                <a:solidFill>
                  <a:srgbClr val="939393"/>
                </a:solidFill>
                <a:latin typeface="Arial"/>
                <a:cs typeface="Arial"/>
              </a:rPr>
              <a:t>Po</a:t>
            </a:r>
            <a:r>
              <a:rPr dirty="0" sz="850" spc="-60">
                <a:solidFill>
                  <a:srgbClr val="777777"/>
                </a:solidFill>
                <a:latin typeface="Arial"/>
                <a:cs typeface="Arial"/>
              </a:rPr>
              <a:t>li</a:t>
            </a:r>
            <a:r>
              <a:rPr dirty="0" sz="850" spc="-60">
                <a:solidFill>
                  <a:srgbClr val="939393"/>
                </a:solidFill>
                <a:latin typeface="Arial"/>
                <a:cs typeface="Arial"/>
              </a:rPr>
              <a:t>cY.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"/>
            <a:ext cx="12188951" cy="6857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7763" y="12696"/>
            <a:ext cx="8860790" cy="6845300"/>
          </a:xfrm>
          <a:custGeom>
            <a:avLst/>
            <a:gdLst/>
            <a:ahLst/>
            <a:cxnLst/>
            <a:rect l="l" t="t" r="r" b="b"/>
            <a:pathLst>
              <a:path w="8860790" h="6845300">
                <a:moveTo>
                  <a:pt x="7225667" y="0"/>
                </a:moveTo>
                <a:lnTo>
                  <a:pt x="1634868" y="0"/>
                </a:lnTo>
                <a:lnTo>
                  <a:pt x="1614375" y="12700"/>
                </a:lnTo>
                <a:lnTo>
                  <a:pt x="1545381" y="63500"/>
                </a:lnTo>
                <a:lnTo>
                  <a:pt x="1511336" y="101600"/>
                </a:lnTo>
                <a:lnTo>
                  <a:pt x="1444163" y="152400"/>
                </a:lnTo>
                <a:lnTo>
                  <a:pt x="1411041" y="190500"/>
                </a:lnTo>
                <a:lnTo>
                  <a:pt x="1378230" y="215900"/>
                </a:lnTo>
                <a:lnTo>
                  <a:pt x="1345736" y="254000"/>
                </a:lnTo>
                <a:lnTo>
                  <a:pt x="1313559" y="279400"/>
                </a:lnTo>
                <a:lnTo>
                  <a:pt x="1281702" y="317500"/>
                </a:lnTo>
                <a:lnTo>
                  <a:pt x="1250169" y="342900"/>
                </a:lnTo>
                <a:lnTo>
                  <a:pt x="1218962" y="381000"/>
                </a:lnTo>
                <a:lnTo>
                  <a:pt x="1188084" y="406400"/>
                </a:lnTo>
                <a:lnTo>
                  <a:pt x="1157536" y="444500"/>
                </a:lnTo>
                <a:lnTo>
                  <a:pt x="1127323" y="482600"/>
                </a:lnTo>
                <a:lnTo>
                  <a:pt x="1097446" y="508000"/>
                </a:lnTo>
                <a:lnTo>
                  <a:pt x="1067908" y="546100"/>
                </a:lnTo>
                <a:lnTo>
                  <a:pt x="1038712" y="584200"/>
                </a:lnTo>
                <a:lnTo>
                  <a:pt x="1009860" y="609600"/>
                </a:lnTo>
                <a:lnTo>
                  <a:pt x="981356" y="647700"/>
                </a:lnTo>
                <a:lnTo>
                  <a:pt x="953201" y="685800"/>
                </a:lnTo>
                <a:lnTo>
                  <a:pt x="925399" y="723900"/>
                </a:lnTo>
                <a:lnTo>
                  <a:pt x="897951" y="762000"/>
                </a:lnTo>
                <a:lnTo>
                  <a:pt x="870862" y="787400"/>
                </a:lnTo>
                <a:lnTo>
                  <a:pt x="844132" y="825500"/>
                </a:lnTo>
                <a:lnTo>
                  <a:pt x="817766" y="863600"/>
                </a:lnTo>
                <a:lnTo>
                  <a:pt x="791765" y="901700"/>
                </a:lnTo>
                <a:lnTo>
                  <a:pt x="766133" y="939800"/>
                </a:lnTo>
                <a:lnTo>
                  <a:pt x="740872" y="977900"/>
                </a:lnTo>
                <a:lnTo>
                  <a:pt x="715984" y="1016000"/>
                </a:lnTo>
                <a:lnTo>
                  <a:pt x="691472" y="1054100"/>
                </a:lnTo>
                <a:lnTo>
                  <a:pt x="667340" y="1092200"/>
                </a:lnTo>
                <a:lnTo>
                  <a:pt x="643588" y="1130300"/>
                </a:lnTo>
                <a:lnTo>
                  <a:pt x="620221" y="1168400"/>
                </a:lnTo>
                <a:lnTo>
                  <a:pt x="597241" y="1206500"/>
                </a:lnTo>
                <a:lnTo>
                  <a:pt x="574651" y="1244600"/>
                </a:lnTo>
                <a:lnTo>
                  <a:pt x="552452" y="1282700"/>
                </a:lnTo>
                <a:lnTo>
                  <a:pt x="530648" y="1320800"/>
                </a:lnTo>
                <a:lnTo>
                  <a:pt x="509242" y="1371600"/>
                </a:lnTo>
                <a:lnTo>
                  <a:pt x="488236" y="1409700"/>
                </a:lnTo>
                <a:lnTo>
                  <a:pt x="467632" y="1447800"/>
                </a:lnTo>
                <a:lnTo>
                  <a:pt x="447434" y="1485900"/>
                </a:lnTo>
                <a:lnTo>
                  <a:pt x="427644" y="1524000"/>
                </a:lnTo>
                <a:lnTo>
                  <a:pt x="408265" y="1574800"/>
                </a:lnTo>
                <a:lnTo>
                  <a:pt x="389299" y="1612900"/>
                </a:lnTo>
                <a:lnTo>
                  <a:pt x="370749" y="1651000"/>
                </a:lnTo>
                <a:lnTo>
                  <a:pt x="352617" y="1689100"/>
                </a:lnTo>
                <a:lnTo>
                  <a:pt x="334907" y="1739900"/>
                </a:lnTo>
                <a:lnTo>
                  <a:pt x="317621" y="1778000"/>
                </a:lnTo>
                <a:lnTo>
                  <a:pt x="300761" y="1816100"/>
                </a:lnTo>
                <a:lnTo>
                  <a:pt x="284331" y="1866900"/>
                </a:lnTo>
                <a:lnTo>
                  <a:pt x="268332" y="1905000"/>
                </a:lnTo>
                <a:lnTo>
                  <a:pt x="252768" y="1955800"/>
                </a:lnTo>
                <a:lnTo>
                  <a:pt x="237641" y="1993900"/>
                </a:lnTo>
                <a:lnTo>
                  <a:pt x="222954" y="2032000"/>
                </a:lnTo>
                <a:lnTo>
                  <a:pt x="208710" y="2082800"/>
                </a:lnTo>
                <a:lnTo>
                  <a:pt x="194910" y="2120900"/>
                </a:lnTo>
                <a:lnTo>
                  <a:pt x="181558" y="2171700"/>
                </a:lnTo>
                <a:lnTo>
                  <a:pt x="168657" y="2209800"/>
                </a:lnTo>
                <a:lnTo>
                  <a:pt x="156209" y="2260600"/>
                </a:lnTo>
                <a:lnTo>
                  <a:pt x="144216" y="2298700"/>
                </a:lnTo>
                <a:lnTo>
                  <a:pt x="132682" y="2349500"/>
                </a:lnTo>
                <a:lnTo>
                  <a:pt x="121609" y="2387600"/>
                </a:lnTo>
                <a:lnTo>
                  <a:pt x="111000" y="2438400"/>
                </a:lnTo>
                <a:lnTo>
                  <a:pt x="100857" y="2489200"/>
                </a:lnTo>
                <a:lnTo>
                  <a:pt x="91182" y="2527300"/>
                </a:lnTo>
                <a:lnTo>
                  <a:pt x="81980" y="2578100"/>
                </a:lnTo>
                <a:lnTo>
                  <a:pt x="73252" y="2616200"/>
                </a:lnTo>
                <a:lnTo>
                  <a:pt x="65000" y="2667000"/>
                </a:lnTo>
                <a:lnTo>
                  <a:pt x="57228" y="2717800"/>
                </a:lnTo>
                <a:lnTo>
                  <a:pt x="49939" y="2755900"/>
                </a:lnTo>
                <a:lnTo>
                  <a:pt x="43134" y="2806700"/>
                </a:lnTo>
                <a:lnTo>
                  <a:pt x="36817" y="2857500"/>
                </a:lnTo>
                <a:lnTo>
                  <a:pt x="30990" y="2895600"/>
                </a:lnTo>
                <a:lnTo>
                  <a:pt x="25655" y="2946400"/>
                </a:lnTo>
                <a:lnTo>
                  <a:pt x="20816" y="2997200"/>
                </a:lnTo>
                <a:lnTo>
                  <a:pt x="16476" y="3048000"/>
                </a:lnTo>
                <a:lnTo>
                  <a:pt x="12636" y="3086100"/>
                </a:lnTo>
                <a:lnTo>
                  <a:pt x="9299" y="3136900"/>
                </a:lnTo>
                <a:lnTo>
                  <a:pt x="6469" y="3187700"/>
                </a:lnTo>
                <a:lnTo>
                  <a:pt x="4147" y="3238500"/>
                </a:lnTo>
                <a:lnTo>
                  <a:pt x="2336" y="3289300"/>
                </a:lnTo>
                <a:lnTo>
                  <a:pt x="1040" y="3327400"/>
                </a:lnTo>
                <a:lnTo>
                  <a:pt x="260" y="3378200"/>
                </a:lnTo>
                <a:lnTo>
                  <a:pt x="0" y="3429000"/>
                </a:lnTo>
                <a:lnTo>
                  <a:pt x="260" y="3479800"/>
                </a:lnTo>
                <a:lnTo>
                  <a:pt x="1040" y="3530600"/>
                </a:lnTo>
                <a:lnTo>
                  <a:pt x="2336" y="3568700"/>
                </a:lnTo>
                <a:lnTo>
                  <a:pt x="4147" y="3619500"/>
                </a:lnTo>
                <a:lnTo>
                  <a:pt x="6469" y="3670300"/>
                </a:lnTo>
                <a:lnTo>
                  <a:pt x="9299" y="3721100"/>
                </a:lnTo>
                <a:lnTo>
                  <a:pt x="12636" y="3759200"/>
                </a:lnTo>
                <a:lnTo>
                  <a:pt x="16476" y="3810000"/>
                </a:lnTo>
                <a:lnTo>
                  <a:pt x="20816" y="3860800"/>
                </a:lnTo>
                <a:lnTo>
                  <a:pt x="25655" y="3911600"/>
                </a:lnTo>
                <a:lnTo>
                  <a:pt x="30990" y="3949700"/>
                </a:lnTo>
                <a:lnTo>
                  <a:pt x="36817" y="4000500"/>
                </a:lnTo>
                <a:lnTo>
                  <a:pt x="43134" y="4051300"/>
                </a:lnTo>
                <a:lnTo>
                  <a:pt x="49939" y="4089400"/>
                </a:lnTo>
                <a:lnTo>
                  <a:pt x="57228" y="4140200"/>
                </a:lnTo>
                <a:lnTo>
                  <a:pt x="65000" y="4191000"/>
                </a:lnTo>
                <a:lnTo>
                  <a:pt x="73252" y="4229100"/>
                </a:lnTo>
                <a:lnTo>
                  <a:pt x="81980" y="4279900"/>
                </a:lnTo>
                <a:lnTo>
                  <a:pt x="91182" y="4330700"/>
                </a:lnTo>
                <a:lnTo>
                  <a:pt x="100857" y="4368800"/>
                </a:lnTo>
                <a:lnTo>
                  <a:pt x="111000" y="4419600"/>
                </a:lnTo>
                <a:lnTo>
                  <a:pt x="121609" y="4457700"/>
                </a:lnTo>
                <a:lnTo>
                  <a:pt x="132682" y="4508500"/>
                </a:lnTo>
                <a:lnTo>
                  <a:pt x="144216" y="4546600"/>
                </a:lnTo>
                <a:lnTo>
                  <a:pt x="156209" y="4597400"/>
                </a:lnTo>
                <a:lnTo>
                  <a:pt x="168657" y="4648200"/>
                </a:lnTo>
                <a:lnTo>
                  <a:pt x="181558" y="4686300"/>
                </a:lnTo>
                <a:lnTo>
                  <a:pt x="194910" y="4724400"/>
                </a:lnTo>
                <a:lnTo>
                  <a:pt x="208710" y="4775200"/>
                </a:lnTo>
                <a:lnTo>
                  <a:pt x="222954" y="4813300"/>
                </a:lnTo>
                <a:lnTo>
                  <a:pt x="237641" y="4864100"/>
                </a:lnTo>
                <a:lnTo>
                  <a:pt x="252768" y="4902200"/>
                </a:lnTo>
                <a:lnTo>
                  <a:pt x="268332" y="4953000"/>
                </a:lnTo>
                <a:lnTo>
                  <a:pt x="284331" y="4991100"/>
                </a:lnTo>
                <a:lnTo>
                  <a:pt x="300761" y="5029200"/>
                </a:lnTo>
                <a:lnTo>
                  <a:pt x="317621" y="5080000"/>
                </a:lnTo>
                <a:lnTo>
                  <a:pt x="334907" y="5118100"/>
                </a:lnTo>
                <a:lnTo>
                  <a:pt x="352617" y="5156200"/>
                </a:lnTo>
                <a:lnTo>
                  <a:pt x="370749" y="5207000"/>
                </a:lnTo>
                <a:lnTo>
                  <a:pt x="389299" y="5245100"/>
                </a:lnTo>
                <a:lnTo>
                  <a:pt x="408265" y="5283200"/>
                </a:lnTo>
                <a:lnTo>
                  <a:pt x="427644" y="5334000"/>
                </a:lnTo>
                <a:lnTo>
                  <a:pt x="447434" y="5372100"/>
                </a:lnTo>
                <a:lnTo>
                  <a:pt x="467632" y="5410200"/>
                </a:lnTo>
                <a:lnTo>
                  <a:pt x="488236" y="5448300"/>
                </a:lnTo>
                <a:lnTo>
                  <a:pt x="509242" y="5486400"/>
                </a:lnTo>
                <a:lnTo>
                  <a:pt x="530648" y="5524500"/>
                </a:lnTo>
                <a:lnTo>
                  <a:pt x="552452" y="5575300"/>
                </a:lnTo>
                <a:lnTo>
                  <a:pt x="574651" y="5613400"/>
                </a:lnTo>
                <a:lnTo>
                  <a:pt x="597241" y="5651500"/>
                </a:lnTo>
                <a:lnTo>
                  <a:pt x="620221" y="5689600"/>
                </a:lnTo>
                <a:lnTo>
                  <a:pt x="643588" y="5727700"/>
                </a:lnTo>
                <a:lnTo>
                  <a:pt x="667340" y="5765800"/>
                </a:lnTo>
                <a:lnTo>
                  <a:pt x="691472" y="5803900"/>
                </a:lnTo>
                <a:lnTo>
                  <a:pt x="715984" y="5842000"/>
                </a:lnTo>
                <a:lnTo>
                  <a:pt x="740872" y="5880100"/>
                </a:lnTo>
                <a:lnTo>
                  <a:pt x="766133" y="5918200"/>
                </a:lnTo>
                <a:lnTo>
                  <a:pt x="791765" y="5956300"/>
                </a:lnTo>
                <a:lnTo>
                  <a:pt x="817766" y="5994400"/>
                </a:lnTo>
                <a:lnTo>
                  <a:pt x="844132" y="6032500"/>
                </a:lnTo>
                <a:lnTo>
                  <a:pt x="870862" y="6070600"/>
                </a:lnTo>
                <a:lnTo>
                  <a:pt x="897951" y="6096000"/>
                </a:lnTo>
                <a:lnTo>
                  <a:pt x="925399" y="6134100"/>
                </a:lnTo>
                <a:lnTo>
                  <a:pt x="953201" y="6172200"/>
                </a:lnTo>
                <a:lnTo>
                  <a:pt x="981356" y="6210300"/>
                </a:lnTo>
                <a:lnTo>
                  <a:pt x="1009860" y="6235700"/>
                </a:lnTo>
                <a:lnTo>
                  <a:pt x="1038712" y="6273800"/>
                </a:lnTo>
                <a:lnTo>
                  <a:pt x="1067908" y="6311900"/>
                </a:lnTo>
                <a:lnTo>
                  <a:pt x="1097446" y="6350000"/>
                </a:lnTo>
                <a:lnTo>
                  <a:pt x="1127323" y="6375400"/>
                </a:lnTo>
                <a:lnTo>
                  <a:pt x="1157536" y="6413500"/>
                </a:lnTo>
                <a:lnTo>
                  <a:pt x="1188084" y="6438900"/>
                </a:lnTo>
                <a:lnTo>
                  <a:pt x="1218962" y="6477000"/>
                </a:lnTo>
                <a:lnTo>
                  <a:pt x="1250169" y="6515100"/>
                </a:lnTo>
                <a:lnTo>
                  <a:pt x="1281702" y="6540500"/>
                </a:lnTo>
                <a:lnTo>
                  <a:pt x="1313559" y="6578600"/>
                </a:lnTo>
                <a:lnTo>
                  <a:pt x="1345736" y="6604000"/>
                </a:lnTo>
                <a:lnTo>
                  <a:pt x="1378230" y="6642100"/>
                </a:lnTo>
                <a:lnTo>
                  <a:pt x="1444163" y="6692900"/>
                </a:lnTo>
                <a:lnTo>
                  <a:pt x="1477596" y="6731000"/>
                </a:lnTo>
                <a:lnTo>
                  <a:pt x="1545381" y="6781800"/>
                </a:lnTo>
                <a:lnTo>
                  <a:pt x="1579728" y="6819900"/>
                </a:lnTo>
                <a:lnTo>
                  <a:pt x="1614375" y="6845300"/>
                </a:lnTo>
                <a:lnTo>
                  <a:pt x="7246160" y="6845300"/>
                </a:lnTo>
                <a:lnTo>
                  <a:pt x="7280807" y="6819900"/>
                </a:lnTo>
                <a:lnTo>
                  <a:pt x="7315154" y="6781800"/>
                </a:lnTo>
                <a:lnTo>
                  <a:pt x="7382939" y="6731000"/>
                </a:lnTo>
                <a:lnTo>
                  <a:pt x="7416372" y="6692900"/>
                </a:lnTo>
                <a:lnTo>
                  <a:pt x="7482305" y="6642100"/>
                </a:lnTo>
                <a:lnTo>
                  <a:pt x="7514799" y="6604000"/>
                </a:lnTo>
                <a:lnTo>
                  <a:pt x="7546976" y="6578600"/>
                </a:lnTo>
                <a:lnTo>
                  <a:pt x="7578833" y="6540500"/>
                </a:lnTo>
                <a:lnTo>
                  <a:pt x="7610366" y="6515100"/>
                </a:lnTo>
                <a:lnTo>
                  <a:pt x="7641573" y="6477000"/>
                </a:lnTo>
                <a:lnTo>
                  <a:pt x="7672451" y="6438900"/>
                </a:lnTo>
                <a:lnTo>
                  <a:pt x="7702999" y="6413500"/>
                </a:lnTo>
                <a:lnTo>
                  <a:pt x="7733212" y="6375400"/>
                </a:lnTo>
                <a:lnTo>
                  <a:pt x="7763089" y="6350000"/>
                </a:lnTo>
                <a:lnTo>
                  <a:pt x="7792627" y="6311900"/>
                </a:lnTo>
                <a:lnTo>
                  <a:pt x="7821823" y="6273800"/>
                </a:lnTo>
                <a:lnTo>
                  <a:pt x="7850675" y="6235700"/>
                </a:lnTo>
                <a:lnTo>
                  <a:pt x="7879179" y="6210300"/>
                </a:lnTo>
                <a:lnTo>
                  <a:pt x="7907334" y="6172200"/>
                </a:lnTo>
                <a:lnTo>
                  <a:pt x="7935136" y="6134100"/>
                </a:lnTo>
                <a:lnTo>
                  <a:pt x="7962584" y="6096000"/>
                </a:lnTo>
                <a:lnTo>
                  <a:pt x="7989673" y="6070600"/>
                </a:lnTo>
                <a:lnTo>
                  <a:pt x="8016403" y="6032500"/>
                </a:lnTo>
                <a:lnTo>
                  <a:pt x="8042769" y="5994400"/>
                </a:lnTo>
                <a:lnTo>
                  <a:pt x="8068770" y="5956300"/>
                </a:lnTo>
                <a:lnTo>
                  <a:pt x="8094402" y="5918200"/>
                </a:lnTo>
                <a:lnTo>
                  <a:pt x="8119663" y="5880100"/>
                </a:lnTo>
                <a:lnTo>
                  <a:pt x="8144551" y="5842000"/>
                </a:lnTo>
                <a:lnTo>
                  <a:pt x="8169063" y="5803900"/>
                </a:lnTo>
                <a:lnTo>
                  <a:pt x="8193195" y="5765800"/>
                </a:lnTo>
                <a:lnTo>
                  <a:pt x="8216947" y="5727700"/>
                </a:lnTo>
                <a:lnTo>
                  <a:pt x="8240314" y="5689600"/>
                </a:lnTo>
                <a:lnTo>
                  <a:pt x="8263294" y="5651500"/>
                </a:lnTo>
                <a:lnTo>
                  <a:pt x="8285884" y="5613400"/>
                </a:lnTo>
                <a:lnTo>
                  <a:pt x="8308083" y="5575300"/>
                </a:lnTo>
                <a:lnTo>
                  <a:pt x="8329887" y="5524500"/>
                </a:lnTo>
                <a:lnTo>
                  <a:pt x="8351293" y="5486400"/>
                </a:lnTo>
                <a:lnTo>
                  <a:pt x="8372299" y="5448300"/>
                </a:lnTo>
                <a:lnTo>
                  <a:pt x="8392903" y="5410200"/>
                </a:lnTo>
                <a:lnTo>
                  <a:pt x="8413101" y="5372100"/>
                </a:lnTo>
                <a:lnTo>
                  <a:pt x="8432891" y="5334000"/>
                </a:lnTo>
                <a:lnTo>
                  <a:pt x="8452270" y="5283200"/>
                </a:lnTo>
                <a:lnTo>
                  <a:pt x="8471236" y="5245100"/>
                </a:lnTo>
                <a:lnTo>
                  <a:pt x="8489786" y="5207000"/>
                </a:lnTo>
                <a:lnTo>
                  <a:pt x="8507918" y="5156200"/>
                </a:lnTo>
                <a:lnTo>
                  <a:pt x="8525628" y="5118100"/>
                </a:lnTo>
                <a:lnTo>
                  <a:pt x="8542914" y="5080000"/>
                </a:lnTo>
                <a:lnTo>
                  <a:pt x="8559774" y="5029200"/>
                </a:lnTo>
                <a:lnTo>
                  <a:pt x="8576204" y="4991100"/>
                </a:lnTo>
                <a:lnTo>
                  <a:pt x="8592203" y="4953000"/>
                </a:lnTo>
                <a:lnTo>
                  <a:pt x="8607767" y="4902200"/>
                </a:lnTo>
                <a:lnTo>
                  <a:pt x="8622894" y="4864100"/>
                </a:lnTo>
                <a:lnTo>
                  <a:pt x="8637581" y="4813300"/>
                </a:lnTo>
                <a:lnTo>
                  <a:pt x="8651825" y="4775200"/>
                </a:lnTo>
                <a:lnTo>
                  <a:pt x="8665625" y="4724400"/>
                </a:lnTo>
                <a:lnTo>
                  <a:pt x="8678977" y="4686300"/>
                </a:lnTo>
                <a:lnTo>
                  <a:pt x="8691878" y="4648200"/>
                </a:lnTo>
                <a:lnTo>
                  <a:pt x="8704326" y="4597400"/>
                </a:lnTo>
                <a:lnTo>
                  <a:pt x="8716319" y="4546600"/>
                </a:lnTo>
                <a:lnTo>
                  <a:pt x="8727853" y="4508500"/>
                </a:lnTo>
                <a:lnTo>
                  <a:pt x="8738926" y="4457700"/>
                </a:lnTo>
                <a:lnTo>
                  <a:pt x="8749535" y="4419600"/>
                </a:lnTo>
                <a:lnTo>
                  <a:pt x="8759678" y="4368800"/>
                </a:lnTo>
                <a:lnTo>
                  <a:pt x="8769353" y="4330700"/>
                </a:lnTo>
                <a:lnTo>
                  <a:pt x="8778555" y="4279900"/>
                </a:lnTo>
                <a:lnTo>
                  <a:pt x="8787283" y="4229100"/>
                </a:lnTo>
                <a:lnTo>
                  <a:pt x="8795535" y="4191000"/>
                </a:lnTo>
                <a:lnTo>
                  <a:pt x="8803307" y="4140200"/>
                </a:lnTo>
                <a:lnTo>
                  <a:pt x="8810596" y="4089400"/>
                </a:lnTo>
                <a:lnTo>
                  <a:pt x="8817401" y="4051300"/>
                </a:lnTo>
                <a:lnTo>
                  <a:pt x="8823718" y="4000500"/>
                </a:lnTo>
                <a:lnTo>
                  <a:pt x="8829545" y="3949700"/>
                </a:lnTo>
                <a:lnTo>
                  <a:pt x="8834880" y="3911600"/>
                </a:lnTo>
                <a:lnTo>
                  <a:pt x="8839719" y="3860800"/>
                </a:lnTo>
                <a:lnTo>
                  <a:pt x="8844059" y="3810000"/>
                </a:lnTo>
                <a:lnTo>
                  <a:pt x="8847899" y="3759200"/>
                </a:lnTo>
                <a:lnTo>
                  <a:pt x="8851236" y="3721100"/>
                </a:lnTo>
                <a:lnTo>
                  <a:pt x="8854066" y="3670300"/>
                </a:lnTo>
                <a:lnTo>
                  <a:pt x="8856388" y="3619500"/>
                </a:lnTo>
                <a:lnTo>
                  <a:pt x="8858199" y="3568700"/>
                </a:lnTo>
                <a:lnTo>
                  <a:pt x="8859495" y="3530600"/>
                </a:lnTo>
                <a:lnTo>
                  <a:pt x="8860275" y="3479800"/>
                </a:lnTo>
                <a:lnTo>
                  <a:pt x="8860536" y="3429000"/>
                </a:lnTo>
                <a:lnTo>
                  <a:pt x="8860275" y="3378200"/>
                </a:lnTo>
                <a:lnTo>
                  <a:pt x="8859495" y="3327400"/>
                </a:lnTo>
                <a:lnTo>
                  <a:pt x="8858199" y="3289300"/>
                </a:lnTo>
                <a:lnTo>
                  <a:pt x="8856388" y="3238500"/>
                </a:lnTo>
                <a:lnTo>
                  <a:pt x="8854066" y="3187700"/>
                </a:lnTo>
                <a:lnTo>
                  <a:pt x="8851236" y="3136900"/>
                </a:lnTo>
                <a:lnTo>
                  <a:pt x="8847899" y="3086100"/>
                </a:lnTo>
                <a:lnTo>
                  <a:pt x="8844059" y="3048000"/>
                </a:lnTo>
                <a:lnTo>
                  <a:pt x="8839719" y="2997200"/>
                </a:lnTo>
                <a:lnTo>
                  <a:pt x="8834880" y="2946400"/>
                </a:lnTo>
                <a:lnTo>
                  <a:pt x="8829545" y="2895600"/>
                </a:lnTo>
                <a:lnTo>
                  <a:pt x="8823718" y="2857500"/>
                </a:lnTo>
                <a:lnTo>
                  <a:pt x="8817401" y="2806700"/>
                </a:lnTo>
                <a:lnTo>
                  <a:pt x="8810596" y="2755900"/>
                </a:lnTo>
                <a:lnTo>
                  <a:pt x="8803307" y="2717800"/>
                </a:lnTo>
                <a:lnTo>
                  <a:pt x="8795535" y="2667000"/>
                </a:lnTo>
                <a:lnTo>
                  <a:pt x="8787283" y="2616200"/>
                </a:lnTo>
                <a:lnTo>
                  <a:pt x="8778555" y="2578100"/>
                </a:lnTo>
                <a:lnTo>
                  <a:pt x="8769353" y="2527300"/>
                </a:lnTo>
                <a:lnTo>
                  <a:pt x="8759678" y="2489200"/>
                </a:lnTo>
                <a:lnTo>
                  <a:pt x="8749535" y="2438400"/>
                </a:lnTo>
                <a:lnTo>
                  <a:pt x="8738926" y="2387600"/>
                </a:lnTo>
                <a:lnTo>
                  <a:pt x="8727853" y="2349500"/>
                </a:lnTo>
                <a:lnTo>
                  <a:pt x="8716319" y="2298700"/>
                </a:lnTo>
                <a:lnTo>
                  <a:pt x="8704326" y="2260600"/>
                </a:lnTo>
                <a:lnTo>
                  <a:pt x="8691878" y="2209800"/>
                </a:lnTo>
                <a:lnTo>
                  <a:pt x="8678977" y="2171700"/>
                </a:lnTo>
                <a:lnTo>
                  <a:pt x="8665625" y="2120900"/>
                </a:lnTo>
                <a:lnTo>
                  <a:pt x="8651825" y="2082800"/>
                </a:lnTo>
                <a:lnTo>
                  <a:pt x="8637581" y="2032000"/>
                </a:lnTo>
                <a:lnTo>
                  <a:pt x="8622894" y="1993900"/>
                </a:lnTo>
                <a:lnTo>
                  <a:pt x="8607767" y="1955800"/>
                </a:lnTo>
                <a:lnTo>
                  <a:pt x="8592203" y="1905000"/>
                </a:lnTo>
                <a:lnTo>
                  <a:pt x="8576204" y="1866900"/>
                </a:lnTo>
                <a:lnTo>
                  <a:pt x="8559774" y="1816100"/>
                </a:lnTo>
                <a:lnTo>
                  <a:pt x="8542914" y="1778000"/>
                </a:lnTo>
                <a:lnTo>
                  <a:pt x="8525628" y="1739900"/>
                </a:lnTo>
                <a:lnTo>
                  <a:pt x="8507918" y="1689100"/>
                </a:lnTo>
                <a:lnTo>
                  <a:pt x="8489786" y="1651000"/>
                </a:lnTo>
                <a:lnTo>
                  <a:pt x="8471236" y="1612900"/>
                </a:lnTo>
                <a:lnTo>
                  <a:pt x="8452270" y="1574800"/>
                </a:lnTo>
                <a:lnTo>
                  <a:pt x="8432891" y="1524000"/>
                </a:lnTo>
                <a:lnTo>
                  <a:pt x="8413101" y="1485900"/>
                </a:lnTo>
                <a:lnTo>
                  <a:pt x="8392903" y="1447800"/>
                </a:lnTo>
                <a:lnTo>
                  <a:pt x="8372299" y="1409700"/>
                </a:lnTo>
                <a:lnTo>
                  <a:pt x="8351293" y="1371600"/>
                </a:lnTo>
                <a:lnTo>
                  <a:pt x="8329887" y="1320800"/>
                </a:lnTo>
                <a:lnTo>
                  <a:pt x="8308083" y="1282700"/>
                </a:lnTo>
                <a:lnTo>
                  <a:pt x="8285884" y="1244600"/>
                </a:lnTo>
                <a:lnTo>
                  <a:pt x="8263294" y="1206500"/>
                </a:lnTo>
                <a:lnTo>
                  <a:pt x="8240314" y="1168400"/>
                </a:lnTo>
                <a:lnTo>
                  <a:pt x="8216947" y="1130300"/>
                </a:lnTo>
                <a:lnTo>
                  <a:pt x="8193195" y="1092200"/>
                </a:lnTo>
                <a:lnTo>
                  <a:pt x="8169063" y="1054100"/>
                </a:lnTo>
                <a:lnTo>
                  <a:pt x="8144551" y="1016000"/>
                </a:lnTo>
                <a:lnTo>
                  <a:pt x="8119663" y="977900"/>
                </a:lnTo>
                <a:lnTo>
                  <a:pt x="8094402" y="939800"/>
                </a:lnTo>
                <a:lnTo>
                  <a:pt x="8068770" y="901700"/>
                </a:lnTo>
                <a:lnTo>
                  <a:pt x="8042769" y="863600"/>
                </a:lnTo>
                <a:lnTo>
                  <a:pt x="8016403" y="825500"/>
                </a:lnTo>
                <a:lnTo>
                  <a:pt x="7989673" y="787400"/>
                </a:lnTo>
                <a:lnTo>
                  <a:pt x="7962584" y="762000"/>
                </a:lnTo>
                <a:lnTo>
                  <a:pt x="7935136" y="723900"/>
                </a:lnTo>
                <a:lnTo>
                  <a:pt x="7907334" y="685800"/>
                </a:lnTo>
                <a:lnTo>
                  <a:pt x="7879179" y="647700"/>
                </a:lnTo>
                <a:lnTo>
                  <a:pt x="7850675" y="609600"/>
                </a:lnTo>
                <a:lnTo>
                  <a:pt x="7821823" y="584200"/>
                </a:lnTo>
                <a:lnTo>
                  <a:pt x="7792627" y="546100"/>
                </a:lnTo>
                <a:lnTo>
                  <a:pt x="7763089" y="508000"/>
                </a:lnTo>
                <a:lnTo>
                  <a:pt x="7733212" y="482600"/>
                </a:lnTo>
                <a:lnTo>
                  <a:pt x="7702999" y="444500"/>
                </a:lnTo>
                <a:lnTo>
                  <a:pt x="7672451" y="406400"/>
                </a:lnTo>
                <a:lnTo>
                  <a:pt x="7641573" y="381000"/>
                </a:lnTo>
                <a:lnTo>
                  <a:pt x="7610366" y="342900"/>
                </a:lnTo>
                <a:lnTo>
                  <a:pt x="7578833" y="317500"/>
                </a:lnTo>
                <a:lnTo>
                  <a:pt x="7546976" y="279400"/>
                </a:lnTo>
                <a:lnTo>
                  <a:pt x="7514799" y="254000"/>
                </a:lnTo>
                <a:lnTo>
                  <a:pt x="7482305" y="215900"/>
                </a:lnTo>
                <a:lnTo>
                  <a:pt x="7449494" y="190500"/>
                </a:lnTo>
                <a:lnTo>
                  <a:pt x="7416372" y="152400"/>
                </a:lnTo>
                <a:lnTo>
                  <a:pt x="7349199" y="101600"/>
                </a:lnTo>
                <a:lnTo>
                  <a:pt x="7315154" y="63500"/>
                </a:lnTo>
                <a:lnTo>
                  <a:pt x="7246160" y="12700"/>
                </a:lnTo>
                <a:lnTo>
                  <a:pt x="72256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7763" y="0"/>
            <a:ext cx="1635125" cy="3434715"/>
          </a:xfrm>
          <a:custGeom>
            <a:avLst/>
            <a:gdLst/>
            <a:ahLst/>
            <a:cxnLst/>
            <a:rect l="l" t="t" r="r" b="b"/>
            <a:pathLst>
              <a:path w="1635125" h="3434715">
                <a:moveTo>
                  <a:pt x="0" y="3434461"/>
                </a:moveTo>
                <a:lnTo>
                  <a:pt x="260" y="3385948"/>
                </a:lnTo>
                <a:lnTo>
                  <a:pt x="1040" y="3337560"/>
                </a:lnTo>
                <a:lnTo>
                  <a:pt x="2336" y="3289299"/>
                </a:lnTo>
                <a:lnTo>
                  <a:pt x="4147" y="3241168"/>
                </a:lnTo>
                <a:lnTo>
                  <a:pt x="6469" y="3193170"/>
                </a:lnTo>
                <a:lnTo>
                  <a:pt x="9299" y="3145306"/>
                </a:lnTo>
                <a:lnTo>
                  <a:pt x="12636" y="3097580"/>
                </a:lnTo>
                <a:lnTo>
                  <a:pt x="16476" y="3049995"/>
                </a:lnTo>
                <a:lnTo>
                  <a:pt x="20816" y="3002552"/>
                </a:lnTo>
                <a:lnTo>
                  <a:pt x="25655" y="2955255"/>
                </a:lnTo>
                <a:lnTo>
                  <a:pt x="30990" y="2908107"/>
                </a:lnTo>
                <a:lnTo>
                  <a:pt x="36817" y="2861109"/>
                </a:lnTo>
                <a:lnTo>
                  <a:pt x="43134" y="2814265"/>
                </a:lnTo>
                <a:lnTo>
                  <a:pt x="49939" y="2767577"/>
                </a:lnTo>
                <a:lnTo>
                  <a:pt x="57228" y="2721048"/>
                </a:lnTo>
                <a:lnTo>
                  <a:pt x="65000" y="2674680"/>
                </a:lnTo>
                <a:lnTo>
                  <a:pt x="73252" y="2628477"/>
                </a:lnTo>
                <a:lnTo>
                  <a:pt x="81980" y="2582441"/>
                </a:lnTo>
                <a:lnTo>
                  <a:pt x="91182" y="2536574"/>
                </a:lnTo>
                <a:lnTo>
                  <a:pt x="100857" y="2490879"/>
                </a:lnTo>
                <a:lnTo>
                  <a:pt x="111000" y="2445359"/>
                </a:lnTo>
                <a:lnTo>
                  <a:pt x="121609" y="2400016"/>
                </a:lnTo>
                <a:lnTo>
                  <a:pt x="132682" y="2354853"/>
                </a:lnTo>
                <a:lnTo>
                  <a:pt x="144216" y="2309873"/>
                </a:lnTo>
                <a:lnTo>
                  <a:pt x="156209" y="2265078"/>
                </a:lnTo>
                <a:lnTo>
                  <a:pt x="168657" y="2220472"/>
                </a:lnTo>
                <a:lnTo>
                  <a:pt x="181558" y="2176056"/>
                </a:lnTo>
                <a:lnTo>
                  <a:pt x="194910" y="2131833"/>
                </a:lnTo>
                <a:lnTo>
                  <a:pt x="208710" y="2087806"/>
                </a:lnTo>
                <a:lnTo>
                  <a:pt x="222954" y="2043978"/>
                </a:lnTo>
                <a:lnTo>
                  <a:pt x="237641" y="2000351"/>
                </a:lnTo>
                <a:lnTo>
                  <a:pt x="252768" y="1956928"/>
                </a:lnTo>
                <a:lnTo>
                  <a:pt x="268332" y="1913711"/>
                </a:lnTo>
                <a:lnTo>
                  <a:pt x="284331" y="1870704"/>
                </a:lnTo>
                <a:lnTo>
                  <a:pt x="300761" y="1827908"/>
                </a:lnTo>
                <a:lnTo>
                  <a:pt x="317621" y="1785327"/>
                </a:lnTo>
                <a:lnTo>
                  <a:pt x="334907" y="1742963"/>
                </a:lnTo>
                <a:lnTo>
                  <a:pt x="352617" y="1700819"/>
                </a:lnTo>
                <a:lnTo>
                  <a:pt x="370749" y="1658897"/>
                </a:lnTo>
                <a:lnTo>
                  <a:pt x="389299" y="1617201"/>
                </a:lnTo>
                <a:lnTo>
                  <a:pt x="408265" y="1575731"/>
                </a:lnTo>
                <a:lnTo>
                  <a:pt x="427644" y="1534493"/>
                </a:lnTo>
                <a:lnTo>
                  <a:pt x="447434" y="1493487"/>
                </a:lnTo>
                <a:lnTo>
                  <a:pt x="467632" y="1452717"/>
                </a:lnTo>
                <a:lnTo>
                  <a:pt x="488236" y="1412185"/>
                </a:lnTo>
                <a:lnTo>
                  <a:pt x="509242" y="1371894"/>
                </a:lnTo>
                <a:lnTo>
                  <a:pt x="530648" y="1331847"/>
                </a:lnTo>
                <a:lnTo>
                  <a:pt x="552452" y="1292046"/>
                </a:lnTo>
                <a:lnTo>
                  <a:pt x="574651" y="1252494"/>
                </a:lnTo>
                <a:lnTo>
                  <a:pt x="597241" y="1213193"/>
                </a:lnTo>
                <a:lnTo>
                  <a:pt x="620221" y="1174147"/>
                </a:lnTo>
                <a:lnTo>
                  <a:pt x="643588" y="1135357"/>
                </a:lnTo>
                <a:lnTo>
                  <a:pt x="667340" y="1096827"/>
                </a:lnTo>
                <a:lnTo>
                  <a:pt x="691472" y="1058559"/>
                </a:lnTo>
                <a:lnTo>
                  <a:pt x="715984" y="1020556"/>
                </a:lnTo>
                <a:lnTo>
                  <a:pt x="740872" y="982820"/>
                </a:lnTo>
                <a:lnTo>
                  <a:pt x="766133" y="945354"/>
                </a:lnTo>
                <a:lnTo>
                  <a:pt x="791765" y="908161"/>
                </a:lnTo>
                <a:lnTo>
                  <a:pt x="817766" y="871243"/>
                </a:lnTo>
                <a:lnTo>
                  <a:pt x="844132" y="834604"/>
                </a:lnTo>
                <a:lnTo>
                  <a:pt x="870862" y="798245"/>
                </a:lnTo>
                <a:lnTo>
                  <a:pt x="897951" y="762169"/>
                </a:lnTo>
                <a:lnTo>
                  <a:pt x="925399" y="726379"/>
                </a:lnTo>
                <a:lnTo>
                  <a:pt x="953201" y="690878"/>
                </a:lnTo>
                <a:lnTo>
                  <a:pt x="981356" y="655668"/>
                </a:lnTo>
                <a:lnTo>
                  <a:pt x="1009860" y="620752"/>
                </a:lnTo>
                <a:lnTo>
                  <a:pt x="1038712" y="586132"/>
                </a:lnTo>
                <a:lnTo>
                  <a:pt x="1067908" y="551812"/>
                </a:lnTo>
                <a:lnTo>
                  <a:pt x="1097446" y="517793"/>
                </a:lnTo>
                <a:lnTo>
                  <a:pt x="1127323" y="484079"/>
                </a:lnTo>
                <a:lnTo>
                  <a:pt x="1157536" y="450672"/>
                </a:lnTo>
                <a:lnTo>
                  <a:pt x="1188084" y="417575"/>
                </a:lnTo>
                <a:lnTo>
                  <a:pt x="1218962" y="384790"/>
                </a:lnTo>
                <a:lnTo>
                  <a:pt x="1250169" y="352320"/>
                </a:lnTo>
                <a:lnTo>
                  <a:pt x="1281702" y="320168"/>
                </a:lnTo>
                <a:lnTo>
                  <a:pt x="1313559" y="288336"/>
                </a:lnTo>
                <a:lnTo>
                  <a:pt x="1345736" y="256828"/>
                </a:lnTo>
                <a:lnTo>
                  <a:pt x="1378230" y="225645"/>
                </a:lnTo>
                <a:lnTo>
                  <a:pt x="1411041" y="194790"/>
                </a:lnTo>
                <a:lnTo>
                  <a:pt x="1444163" y="164266"/>
                </a:lnTo>
                <a:lnTo>
                  <a:pt x="1477596" y="134076"/>
                </a:lnTo>
                <a:lnTo>
                  <a:pt x="1511336" y="104222"/>
                </a:lnTo>
                <a:lnTo>
                  <a:pt x="1545381" y="74707"/>
                </a:lnTo>
                <a:lnTo>
                  <a:pt x="1579728" y="45534"/>
                </a:lnTo>
                <a:lnTo>
                  <a:pt x="1614375" y="16704"/>
                </a:lnTo>
                <a:lnTo>
                  <a:pt x="1634868" y="0"/>
                </a:lnTo>
              </a:path>
            </a:pathLst>
          </a:custGeom>
          <a:ln w="228600">
            <a:solidFill>
              <a:srgbClr val="A2D7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23430" y="0"/>
            <a:ext cx="1635125" cy="6858000"/>
          </a:xfrm>
          <a:custGeom>
            <a:avLst/>
            <a:gdLst/>
            <a:ahLst/>
            <a:cxnLst/>
            <a:rect l="l" t="t" r="r" b="b"/>
            <a:pathLst>
              <a:path w="1635125" h="6858000">
                <a:moveTo>
                  <a:pt x="0" y="0"/>
                </a:moveTo>
                <a:lnTo>
                  <a:pt x="55140" y="45534"/>
                </a:lnTo>
                <a:lnTo>
                  <a:pt x="89487" y="74707"/>
                </a:lnTo>
                <a:lnTo>
                  <a:pt x="123531" y="104222"/>
                </a:lnTo>
                <a:lnTo>
                  <a:pt x="157272" y="134076"/>
                </a:lnTo>
                <a:lnTo>
                  <a:pt x="190704" y="164266"/>
                </a:lnTo>
                <a:lnTo>
                  <a:pt x="223827" y="194790"/>
                </a:lnTo>
                <a:lnTo>
                  <a:pt x="256637" y="225645"/>
                </a:lnTo>
                <a:lnTo>
                  <a:pt x="289132" y="256828"/>
                </a:lnTo>
                <a:lnTo>
                  <a:pt x="321309" y="288336"/>
                </a:lnTo>
                <a:lnTo>
                  <a:pt x="353165" y="320168"/>
                </a:lnTo>
                <a:lnTo>
                  <a:pt x="384699" y="352320"/>
                </a:lnTo>
                <a:lnTo>
                  <a:pt x="415906" y="384790"/>
                </a:lnTo>
                <a:lnTo>
                  <a:pt x="446784" y="417575"/>
                </a:lnTo>
                <a:lnTo>
                  <a:pt x="477332" y="450672"/>
                </a:lnTo>
                <a:lnTo>
                  <a:pt x="507545" y="484079"/>
                </a:lnTo>
                <a:lnTo>
                  <a:pt x="537422" y="517793"/>
                </a:lnTo>
                <a:lnTo>
                  <a:pt x="566960" y="551812"/>
                </a:lnTo>
                <a:lnTo>
                  <a:pt x="596156" y="586132"/>
                </a:lnTo>
                <a:lnTo>
                  <a:pt x="625008" y="620752"/>
                </a:lnTo>
                <a:lnTo>
                  <a:pt x="653512" y="655668"/>
                </a:lnTo>
                <a:lnTo>
                  <a:pt x="681667" y="690878"/>
                </a:lnTo>
                <a:lnTo>
                  <a:pt x="709469" y="726379"/>
                </a:lnTo>
                <a:lnTo>
                  <a:pt x="736917" y="762169"/>
                </a:lnTo>
                <a:lnTo>
                  <a:pt x="764006" y="798245"/>
                </a:lnTo>
                <a:lnTo>
                  <a:pt x="790736" y="834604"/>
                </a:lnTo>
                <a:lnTo>
                  <a:pt x="817102" y="871243"/>
                </a:lnTo>
                <a:lnTo>
                  <a:pt x="843102" y="908161"/>
                </a:lnTo>
                <a:lnTo>
                  <a:pt x="868735" y="945354"/>
                </a:lnTo>
                <a:lnTo>
                  <a:pt x="893996" y="982820"/>
                </a:lnTo>
                <a:lnTo>
                  <a:pt x="918884" y="1020556"/>
                </a:lnTo>
                <a:lnTo>
                  <a:pt x="943396" y="1058559"/>
                </a:lnTo>
                <a:lnTo>
                  <a:pt x="967528" y="1096827"/>
                </a:lnTo>
                <a:lnTo>
                  <a:pt x="991279" y="1135357"/>
                </a:lnTo>
                <a:lnTo>
                  <a:pt x="1014646" y="1174147"/>
                </a:lnTo>
                <a:lnTo>
                  <a:pt x="1037627" y="1213193"/>
                </a:lnTo>
                <a:lnTo>
                  <a:pt x="1060217" y="1252494"/>
                </a:lnTo>
                <a:lnTo>
                  <a:pt x="1082416" y="1292046"/>
                </a:lnTo>
                <a:lnTo>
                  <a:pt x="1104219" y="1331847"/>
                </a:lnTo>
                <a:lnTo>
                  <a:pt x="1125626" y="1371894"/>
                </a:lnTo>
                <a:lnTo>
                  <a:pt x="1146632" y="1412185"/>
                </a:lnTo>
                <a:lnTo>
                  <a:pt x="1167235" y="1452717"/>
                </a:lnTo>
                <a:lnTo>
                  <a:pt x="1187434" y="1493487"/>
                </a:lnTo>
                <a:lnTo>
                  <a:pt x="1207224" y="1534493"/>
                </a:lnTo>
                <a:lnTo>
                  <a:pt x="1226603" y="1575731"/>
                </a:lnTo>
                <a:lnTo>
                  <a:pt x="1245569" y="1617201"/>
                </a:lnTo>
                <a:lnTo>
                  <a:pt x="1264119" y="1658897"/>
                </a:lnTo>
                <a:lnTo>
                  <a:pt x="1282251" y="1700819"/>
                </a:lnTo>
                <a:lnTo>
                  <a:pt x="1299961" y="1742963"/>
                </a:lnTo>
                <a:lnTo>
                  <a:pt x="1317247" y="1785327"/>
                </a:lnTo>
                <a:lnTo>
                  <a:pt x="1334107" y="1827908"/>
                </a:lnTo>
                <a:lnTo>
                  <a:pt x="1350537" y="1870704"/>
                </a:lnTo>
                <a:lnTo>
                  <a:pt x="1366536" y="1913711"/>
                </a:lnTo>
                <a:lnTo>
                  <a:pt x="1382100" y="1956928"/>
                </a:lnTo>
                <a:lnTo>
                  <a:pt x="1397227" y="2000351"/>
                </a:lnTo>
                <a:lnTo>
                  <a:pt x="1411914" y="2043978"/>
                </a:lnTo>
                <a:lnTo>
                  <a:pt x="1426158" y="2087806"/>
                </a:lnTo>
                <a:lnTo>
                  <a:pt x="1439958" y="2131833"/>
                </a:lnTo>
                <a:lnTo>
                  <a:pt x="1453309" y="2176056"/>
                </a:lnTo>
                <a:lnTo>
                  <a:pt x="1466211" y="2220472"/>
                </a:lnTo>
                <a:lnTo>
                  <a:pt x="1478659" y="2265078"/>
                </a:lnTo>
                <a:lnTo>
                  <a:pt x="1490651" y="2309873"/>
                </a:lnTo>
                <a:lnTo>
                  <a:pt x="1502186" y="2354853"/>
                </a:lnTo>
                <a:lnTo>
                  <a:pt x="1513259" y="2400016"/>
                </a:lnTo>
                <a:lnTo>
                  <a:pt x="1523868" y="2445359"/>
                </a:lnTo>
                <a:lnTo>
                  <a:pt x="1534011" y="2490879"/>
                </a:lnTo>
                <a:lnTo>
                  <a:pt x="1543685" y="2536574"/>
                </a:lnTo>
                <a:lnTo>
                  <a:pt x="1552888" y="2582441"/>
                </a:lnTo>
                <a:lnTo>
                  <a:pt x="1561616" y="2628477"/>
                </a:lnTo>
                <a:lnTo>
                  <a:pt x="1569868" y="2674680"/>
                </a:lnTo>
                <a:lnTo>
                  <a:pt x="1577639" y="2721048"/>
                </a:lnTo>
                <a:lnTo>
                  <a:pt x="1584929" y="2767577"/>
                </a:lnTo>
                <a:lnTo>
                  <a:pt x="1591734" y="2814265"/>
                </a:lnTo>
                <a:lnTo>
                  <a:pt x="1598051" y="2861109"/>
                </a:lnTo>
                <a:lnTo>
                  <a:pt x="1603878" y="2908107"/>
                </a:lnTo>
                <a:lnTo>
                  <a:pt x="1609213" y="2955255"/>
                </a:lnTo>
                <a:lnTo>
                  <a:pt x="1614051" y="3002552"/>
                </a:lnTo>
                <a:lnTo>
                  <a:pt x="1618392" y="3049995"/>
                </a:lnTo>
                <a:lnTo>
                  <a:pt x="1622232" y="3097580"/>
                </a:lnTo>
                <a:lnTo>
                  <a:pt x="1625569" y="3145306"/>
                </a:lnTo>
                <a:lnTo>
                  <a:pt x="1628399" y="3193170"/>
                </a:lnTo>
                <a:lnTo>
                  <a:pt x="1630721" y="3241168"/>
                </a:lnTo>
                <a:lnTo>
                  <a:pt x="1632531" y="3289299"/>
                </a:lnTo>
                <a:lnTo>
                  <a:pt x="1633828" y="3337560"/>
                </a:lnTo>
                <a:lnTo>
                  <a:pt x="1634608" y="3385948"/>
                </a:lnTo>
                <a:lnTo>
                  <a:pt x="1634868" y="3434461"/>
                </a:lnTo>
                <a:lnTo>
                  <a:pt x="1634608" y="3482972"/>
                </a:lnTo>
                <a:lnTo>
                  <a:pt x="1633828" y="3531359"/>
                </a:lnTo>
                <a:lnTo>
                  <a:pt x="1632531" y="3579619"/>
                </a:lnTo>
                <a:lnTo>
                  <a:pt x="1630721" y="3627749"/>
                </a:lnTo>
                <a:lnTo>
                  <a:pt x="1628399" y="3675746"/>
                </a:lnTo>
                <a:lnTo>
                  <a:pt x="1625569" y="3723609"/>
                </a:lnTo>
                <a:lnTo>
                  <a:pt x="1622232" y="3771334"/>
                </a:lnTo>
                <a:lnTo>
                  <a:pt x="1618392" y="3818919"/>
                </a:lnTo>
                <a:lnTo>
                  <a:pt x="1614051" y="3866360"/>
                </a:lnTo>
                <a:lnTo>
                  <a:pt x="1609213" y="3913656"/>
                </a:lnTo>
                <a:lnTo>
                  <a:pt x="1603878" y="3960804"/>
                </a:lnTo>
                <a:lnTo>
                  <a:pt x="1598051" y="4007801"/>
                </a:lnTo>
                <a:lnTo>
                  <a:pt x="1591734" y="4054644"/>
                </a:lnTo>
                <a:lnTo>
                  <a:pt x="1584929" y="4101331"/>
                </a:lnTo>
                <a:lnTo>
                  <a:pt x="1577639" y="4147859"/>
                </a:lnTo>
                <a:lnTo>
                  <a:pt x="1569868" y="4194226"/>
                </a:lnTo>
                <a:lnTo>
                  <a:pt x="1561616" y="4240428"/>
                </a:lnTo>
                <a:lnTo>
                  <a:pt x="1552888" y="4286464"/>
                </a:lnTo>
                <a:lnTo>
                  <a:pt x="1543685" y="4332330"/>
                </a:lnTo>
                <a:lnTo>
                  <a:pt x="1534011" y="4378024"/>
                </a:lnTo>
                <a:lnTo>
                  <a:pt x="1523868" y="4423543"/>
                </a:lnTo>
                <a:lnTo>
                  <a:pt x="1513259" y="4468885"/>
                </a:lnTo>
                <a:lnTo>
                  <a:pt x="1502186" y="4514047"/>
                </a:lnTo>
                <a:lnTo>
                  <a:pt x="1490651" y="4559026"/>
                </a:lnTo>
                <a:lnTo>
                  <a:pt x="1478659" y="4603820"/>
                </a:lnTo>
                <a:lnTo>
                  <a:pt x="1466211" y="4648426"/>
                </a:lnTo>
                <a:lnTo>
                  <a:pt x="1453309" y="4692841"/>
                </a:lnTo>
                <a:lnTo>
                  <a:pt x="1439958" y="4737063"/>
                </a:lnTo>
                <a:lnTo>
                  <a:pt x="1426158" y="4781090"/>
                </a:lnTo>
                <a:lnTo>
                  <a:pt x="1411914" y="4824917"/>
                </a:lnTo>
                <a:lnTo>
                  <a:pt x="1397227" y="4868543"/>
                </a:lnTo>
                <a:lnTo>
                  <a:pt x="1382100" y="4911966"/>
                </a:lnTo>
                <a:lnTo>
                  <a:pt x="1366536" y="4955181"/>
                </a:lnTo>
                <a:lnTo>
                  <a:pt x="1350537" y="4998188"/>
                </a:lnTo>
                <a:lnTo>
                  <a:pt x="1334107" y="5040983"/>
                </a:lnTo>
                <a:lnTo>
                  <a:pt x="1317247" y="5083563"/>
                </a:lnTo>
                <a:lnTo>
                  <a:pt x="1299961" y="5125927"/>
                </a:lnTo>
                <a:lnTo>
                  <a:pt x="1282251" y="5168070"/>
                </a:lnTo>
                <a:lnTo>
                  <a:pt x="1264119" y="5209992"/>
                </a:lnTo>
                <a:lnTo>
                  <a:pt x="1245569" y="5251688"/>
                </a:lnTo>
                <a:lnTo>
                  <a:pt x="1226603" y="5293156"/>
                </a:lnTo>
                <a:lnTo>
                  <a:pt x="1207224" y="5334394"/>
                </a:lnTo>
                <a:lnTo>
                  <a:pt x="1187434" y="5375399"/>
                </a:lnTo>
                <a:lnTo>
                  <a:pt x="1167235" y="5416169"/>
                </a:lnTo>
                <a:lnTo>
                  <a:pt x="1146632" y="5456700"/>
                </a:lnTo>
                <a:lnTo>
                  <a:pt x="1125626" y="5496990"/>
                </a:lnTo>
                <a:lnTo>
                  <a:pt x="1104219" y="5537037"/>
                </a:lnTo>
                <a:lnTo>
                  <a:pt x="1082416" y="5576837"/>
                </a:lnTo>
                <a:lnTo>
                  <a:pt x="1060217" y="5616389"/>
                </a:lnTo>
                <a:lnTo>
                  <a:pt x="1037627" y="5655689"/>
                </a:lnTo>
                <a:lnTo>
                  <a:pt x="1014646" y="5694735"/>
                </a:lnTo>
                <a:lnTo>
                  <a:pt x="991279" y="5733524"/>
                </a:lnTo>
                <a:lnTo>
                  <a:pt x="967528" y="5772053"/>
                </a:lnTo>
                <a:lnTo>
                  <a:pt x="943396" y="5810321"/>
                </a:lnTo>
                <a:lnTo>
                  <a:pt x="918884" y="5848324"/>
                </a:lnTo>
                <a:lnTo>
                  <a:pt x="893996" y="5886059"/>
                </a:lnTo>
                <a:lnTo>
                  <a:pt x="868735" y="5923524"/>
                </a:lnTo>
                <a:lnTo>
                  <a:pt x="843102" y="5960717"/>
                </a:lnTo>
                <a:lnTo>
                  <a:pt x="817102" y="5997634"/>
                </a:lnTo>
                <a:lnTo>
                  <a:pt x="790736" y="6034273"/>
                </a:lnTo>
                <a:lnTo>
                  <a:pt x="764006" y="6070632"/>
                </a:lnTo>
                <a:lnTo>
                  <a:pt x="736917" y="6106707"/>
                </a:lnTo>
                <a:lnTo>
                  <a:pt x="709469" y="6142496"/>
                </a:lnTo>
                <a:lnTo>
                  <a:pt x="681667" y="6177997"/>
                </a:lnTo>
                <a:lnTo>
                  <a:pt x="653512" y="6213207"/>
                </a:lnTo>
                <a:lnTo>
                  <a:pt x="625008" y="6248122"/>
                </a:lnTo>
                <a:lnTo>
                  <a:pt x="596156" y="6282742"/>
                </a:lnTo>
                <a:lnTo>
                  <a:pt x="566960" y="6317062"/>
                </a:lnTo>
                <a:lnTo>
                  <a:pt x="537422" y="6351080"/>
                </a:lnTo>
                <a:lnTo>
                  <a:pt x="507545" y="6384793"/>
                </a:lnTo>
                <a:lnTo>
                  <a:pt x="477332" y="6418200"/>
                </a:lnTo>
                <a:lnTo>
                  <a:pt x="446784" y="6451297"/>
                </a:lnTo>
                <a:lnTo>
                  <a:pt x="415906" y="6484081"/>
                </a:lnTo>
                <a:lnTo>
                  <a:pt x="384699" y="6516551"/>
                </a:lnTo>
                <a:lnTo>
                  <a:pt x="353165" y="6548702"/>
                </a:lnTo>
                <a:lnTo>
                  <a:pt x="321309" y="6580534"/>
                </a:lnTo>
                <a:lnTo>
                  <a:pt x="289132" y="6612042"/>
                </a:lnTo>
                <a:lnTo>
                  <a:pt x="256637" y="6643224"/>
                </a:lnTo>
                <a:lnTo>
                  <a:pt x="223827" y="6674079"/>
                </a:lnTo>
                <a:lnTo>
                  <a:pt x="190704" y="6704602"/>
                </a:lnTo>
                <a:lnTo>
                  <a:pt x="157272" y="6734792"/>
                </a:lnTo>
                <a:lnTo>
                  <a:pt x="123531" y="6764646"/>
                </a:lnTo>
                <a:lnTo>
                  <a:pt x="89487" y="6794160"/>
                </a:lnTo>
                <a:lnTo>
                  <a:pt x="55140" y="6823334"/>
                </a:lnTo>
                <a:lnTo>
                  <a:pt x="20493" y="6852163"/>
                </a:lnTo>
                <a:lnTo>
                  <a:pt x="13337" y="6857996"/>
                </a:lnTo>
              </a:path>
            </a:pathLst>
          </a:custGeom>
          <a:ln w="228600">
            <a:solidFill>
              <a:srgbClr val="A2D7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7763" y="3434460"/>
            <a:ext cx="1621790" cy="3423920"/>
          </a:xfrm>
          <a:custGeom>
            <a:avLst/>
            <a:gdLst/>
            <a:ahLst/>
            <a:cxnLst/>
            <a:rect l="l" t="t" r="r" b="b"/>
            <a:pathLst>
              <a:path w="1621789" h="3423920">
                <a:moveTo>
                  <a:pt x="1621531" y="3423535"/>
                </a:moveTo>
                <a:lnTo>
                  <a:pt x="1579728" y="3388873"/>
                </a:lnTo>
                <a:lnTo>
                  <a:pt x="1545381" y="3359699"/>
                </a:lnTo>
                <a:lnTo>
                  <a:pt x="1511336" y="3330185"/>
                </a:lnTo>
                <a:lnTo>
                  <a:pt x="1477596" y="3300331"/>
                </a:lnTo>
                <a:lnTo>
                  <a:pt x="1444163" y="3270141"/>
                </a:lnTo>
                <a:lnTo>
                  <a:pt x="1411041" y="3239618"/>
                </a:lnTo>
                <a:lnTo>
                  <a:pt x="1378230" y="3208763"/>
                </a:lnTo>
                <a:lnTo>
                  <a:pt x="1345736" y="3177581"/>
                </a:lnTo>
                <a:lnTo>
                  <a:pt x="1313559" y="3146073"/>
                </a:lnTo>
                <a:lnTo>
                  <a:pt x="1281702" y="3114241"/>
                </a:lnTo>
                <a:lnTo>
                  <a:pt x="1250169" y="3082090"/>
                </a:lnTo>
                <a:lnTo>
                  <a:pt x="1218962" y="3049620"/>
                </a:lnTo>
                <a:lnTo>
                  <a:pt x="1188084" y="3016836"/>
                </a:lnTo>
                <a:lnTo>
                  <a:pt x="1157536" y="2983739"/>
                </a:lnTo>
                <a:lnTo>
                  <a:pt x="1127323" y="2950332"/>
                </a:lnTo>
                <a:lnTo>
                  <a:pt x="1097446" y="2916619"/>
                </a:lnTo>
                <a:lnTo>
                  <a:pt x="1067908" y="2882601"/>
                </a:lnTo>
                <a:lnTo>
                  <a:pt x="1038712" y="2848281"/>
                </a:lnTo>
                <a:lnTo>
                  <a:pt x="1009860" y="2813661"/>
                </a:lnTo>
                <a:lnTo>
                  <a:pt x="981356" y="2778746"/>
                </a:lnTo>
                <a:lnTo>
                  <a:pt x="953201" y="2743536"/>
                </a:lnTo>
                <a:lnTo>
                  <a:pt x="925399" y="2708035"/>
                </a:lnTo>
                <a:lnTo>
                  <a:pt x="897951" y="2672246"/>
                </a:lnTo>
                <a:lnTo>
                  <a:pt x="870862" y="2636171"/>
                </a:lnTo>
                <a:lnTo>
                  <a:pt x="844132" y="2599812"/>
                </a:lnTo>
                <a:lnTo>
                  <a:pt x="817766" y="2563173"/>
                </a:lnTo>
                <a:lnTo>
                  <a:pt x="791765" y="2526256"/>
                </a:lnTo>
                <a:lnTo>
                  <a:pt x="766133" y="2489063"/>
                </a:lnTo>
                <a:lnTo>
                  <a:pt x="740872" y="2451598"/>
                </a:lnTo>
                <a:lnTo>
                  <a:pt x="715984" y="2413863"/>
                </a:lnTo>
                <a:lnTo>
                  <a:pt x="691472" y="2375860"/>
                </a:lnTo>
                <a:lnTo>
                  <a:pt x="667340" y="2337592"/>
                </a:lnTo>
                <a:lnTo>
                  <a:pt x="643588" y="2299063"/>
                </a:lnTo>
                <a:lnTo>
                  <a:pt x="620221" y="2260274"/>
                </a:lnTo>
                <a:lnTo>
                  <a:pt x="597241" y="2221228"/>
                </a:lnTo>
                <a:lnTo>
                  <a:pt x="574651" y="2181928"/>
                </a:lnTo>
                <a:lnTo>
                  <a:pt x="552452" y="2142376"/>
                </a:lnTo>
                <a:lnTo>
                  <a:pt x="530648" y="2102576"/>
                </a:lnTo>
                <a:lnTo>
                  <a:pt x="509242" y="2062529"/>
                </a:lnTo>
                <a:lnTo>
                  <a:pt x="488236" y="2022239"/>
                </a:lnTo>
                <a:lnTo>
                  <a:pt x="467632" y="1981708"/>
                </a:lnTo>
                <a:lnTo>
                  <a:pt x="447434" y="1940938"/>
                </a:lnTo>
                <a:lnTo>
                  <a:pt x="427644" y="1899933"/>
                </a:lnTo>
                <a:lnTo>
                  <a:pt x="408265" y="1858695"/>
                </a:lnTo>
                <a:lnTo>
                  <a:pt x="389299" y="1817227"/>
                </a:lnTo>
                <a:lnTo>
                  <a:pt x="370749" y="1775531"/>
                </a:lnTo>
                <a:lnTo>
                  <a:pt x="352617" y="1733609"/>
                </a:lnTo>
                <a:lnTo>
                  <a:pt x="334907" y="1691466"/>
                </a:lnTo>
                <a:lnTo>
                  <a:pt x="317621" y="1649102"/>
                </a:lnTo>
                <a:lnTo>
                  <a:pt x="300761" y="1606522"/>
                </a:lnTo>
                <a:lnTo>
                  <a:pt x="284331" y="1563727"/>
                </a:lnTo>
                <a:lnTo>
                  <a:pt x="268332" y="1520720"/>
                </a:lnTo>
                <a:lnTo>
                  <a:pt x="252768" y="1477505"/>
                </a:lnTo>
                <a:lnTo>
                  <a:pt x="237641" y="1434082"/>
                </a:lnTo>
                <a:lnTo>
                  <a:pt x="222954" y="1390456"/>
                </a:lnTo>
                <a:lnTo>
                  <a:pt x="208710" y="1346629"/>
                </a:lnTo>
                <a:lnTo>
                  <a:pt x="194910" y="1302602"/>
                </a:lnTo>
                <a:lnTo>
                  <a:pt x="181558" y="1258380"/>
                </a:lnTo>
                <a:lnTo>
                  <a:pt x="168657" y="1213965"/>
                </a:lnTo>
                <a:lnTo>
                  <a:pt x="156209" y="1169359"/>
                </a:lnTo>
                <a:lnTo>
                  <a:pt x="144216" y="1124565"/>
                </a:lnTo>
                <a:lnTo>
                  <a:pt x="132682" y="1079586"/>
                </a:lnTo>
                <a:lnTo>
                  <a:pt x="121609" y="1034424"/>
                </a:lnTo>
                <a:lnTo>
                  <a:pt x="111000" y="989082"/>
                </a:lnTo>
                <a:lnTo>
                  <a:pt x="100857" y="943563"/>
                </a:lnTo>
                <a:lnTo>
                  <a:pt x="91182" y="897869"/>
                </a:lnTo>
                <a:lnTo>
                  <a:pt x="81980" y="852003"/>
                </a:lnTo>
                <a:lnTo>
                  <a:pt x="73252" y="805967"/>
                </a:lnTo>
                <a:lnTo>
                  <a:pt x="65000" y="759765"/>
                </a:lnTo>
                <a:lnTo>
                  <a:pt x="57228" y="713398"/>
                </a:lnTo>
                <a:lnTo>
                  <a:pt x="49939" y="666870"/>
                </a:lnTo>
                <a:lnTo>
                  <a:pt x="43134" y="620183"/>
                </a:lnTo>
                <a:lnTo>
                  <a:pt x="36817" y="573340"/>
                </a:lnTo>
                <a:lnTo>
                  <a:pt x="30990" y="526343"/>
                </a:lnTo>
                <a:lnTo>
                  <a:pt x="25655" y="479195"/>
                </a:lnTo>
                <a:lnTo>
                  <a:pt x="20816" y="431899"/>
                </a:lnTo>
                <a:lnTo>
                  <a:pt x="16476" y="384458"/>
                </a:lnTo>
                <a:lnTo>
                  <a:pt x="12636" y="336873"/>
                </a:lnTo>
                <a:lnTo>
                  <a:pt x="9299" y="289148"/>
                </a:lnTo>
                <a:lnTo>
                  <a:pt x="6469" y="241285"/>
                </a:lnTo>
                <a:lnTo>
                  <a:pt x="4147" y="193288"/>
                </a:lnTo>
                <a:lnTo>
                  <a:pt x="2336" y="145158"/>
                </a:lnTo>
                <a:lnTo>
                  <a:pt x="1040" y="96898"/>
                </a:lnTo>
                <a:lnTo>
                  <a:pt x="260" y="48511"/>
                </a:lnTo>
                <a:lnTo>
                  <a:pt x="0" y="0"/>
                </a:lnTo>
              </a:path>
            </a:pathLst>
          </a:custGeom>
          <a:ln w="228600">
            <a:solidFill>
              <a:srgbClr val="A2D7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91639" y="768286"/>
            <a:ext cx="2487167" cy="768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0663" y="1454264"/>
            <a:ext cx="2990088" cy="51310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86200" y="1454277"/>
            <a:ext cx="2212848" cy="36767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76675" y="1444752"/>
            <a:ext cx="2232025" cy="3696335"/>
          </a:xfrm>
          <a:custGeom>
            <a:avLst/>
            <a:gdLst/>
            <a:ahLst/>
            <a:cxnLst/>
            <a:rect l="l" t="t" r="r" b="b"/>
            <a:pathLst>
              <a:path w="2232025" h="3696335">
                <a:moveTo>
                  <a:pt x="0" y="3695827"/>
                </a:moveTo>
                <a:lnTo>
                  <a:pt x="2231898" y="3695827"/>
                </a:lnTo>
                <a:lnTo>
                  <a:pt x="2231898" y="0"/>
                </a:lnTo>
                <a:lnTo>
                  <a:pt x="0" y="0"/>
                </a:lnTo>
                <a:lnTo>
                  <a:pt x="0" y="3695827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86200" y="5149341"/>
            <a:ext cx="2212848" cy="14359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76675" y="5139816"/>
            <a:ext cx="2232025" cy="1455420"/>
          </a:xfrm>
          <a:custGeom>
            <a:avLst/>
            <a:gdLst/>
            <a:ahLst/>
            <a:cxnLst/>
            <a:rect l="l" t="t" r="r" b="b"/>
            <a:pathLst>
              <a:path w="2232025" h="1455420">
                <a:moveTo>
                  <a:pt x="0" y="1455038"/>
                </a:moveTo>
                <a:lnTo>
                  <a:pt x="2231898" y="1455038"/>
                </a:lnTo>
                <a:lnTo>
                  <a:pt x="2231898" y="0"/>
                </a:lnTo>
                <a:lnTo>
                  <a:pt x="0" y="0"/>
                </a:lnTo>
                <a:lnTo>
                  <a:pt x="0" y="1455038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55079" y="1271269"/>
            <a:ext cx="2377439" cy="53140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674352" y="164719"/>
            <a:ext cx="2286000" cy="22042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875519" y="4719535"/>
            <a:ext cx="1892935" cy="649605"/>
          </a:xfrm>
          <a:prstGeom prst="rect">
            <a:avLst/>
          </a:prstGeom>
          <a:solidFill>
            <a:srgbClr val="FFFFFF"/>
          </a:solidFill>
          <a:ln w="19049">
            <a:solidFill>
              <a:srgbClr val="A2D766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86995" marR="210820">
              <a:lnSpc>
                <a:spcPct val="100000"/>
              </a:lnSpc>
              <a:spcBef>
                <a:spcPts val="235"/>
              </a:spcBef>
            </a:pPr>
            <a:r>
              <a:rPr dirty="0" sz="1800" spc="30">
                <a:latin typeface="Calibri"/>
                <a:cs typeface="Calibri"/>
              </a:rPr>
              <a:t>You</a:t>
            </a:r>
            <a:r>
              <a:rPr dirty="0" sz="1800" spc="-135">
                <a:latin typeface="Calibri"/>
                <a:cs typeface="Calibri"/>
              </a:rPr>
              <a:t> </a:t>
            </a:r>
            <a:r>
              <a:rPr dirty="0" sz="1800" spc="120">
                <a:latin typeface="Calibri"/>
                <a:cs typeface="Calibri"/>
              </a:rPr>
              <a:t>can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25">
                <a:latin typeface="Calibri"/>
                <a:cs typeface="Calibri"/>
              </a:rPr>
              <a:t>edit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25">
                <a:latin typeface="Calibri"/>
                <a:cs typeface="Calibri"/>
              </a:rPr>
              <a:t>the  </a:t>
            </a:r>
            <a:r>
              <a:rPr dirty="0" sz="1800" spc="10">
                <a:latin typeface="Calibri"/>
                <a:cs typeface="Calibri"/>
              </a:rPr>
              <a:t>letter</a:t>
            </a:r>
            <a:r>
              <a:rPr dirty="0" sz="1800" spc="-1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text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75519" y="3310915"/>
            <a:ext cx="1892935" cy="923925"/>
          </a:xfrm>
          <a:prstGeom prst="rect">
            <a:avLst/>
          </a:prstGeom>
          <a:solidFill>
            <a:srgbClr val="FFFFFF"/>
          </a:solidFill>
          <a:ln w="19050">
            <a:solidFill>
              <a:srgbClr val="A2D766"/>
            </a:solidFill>
          </a:ln>
        </p:spPr>
        <p:txBody>
          <a:bodyPr wrap="square" lIns="0" tIns="20320" rIns="0" bIns="0" rtlCol="0" vert="horz">
            <a:spAutoFit/>
          </a:bodyPr>
          <a:lstStyle/>
          <a:p>
            <a:pPr algn="just" marL="86995" marR="567055">
              <a:lnSpc>
                <a:spcPct val="100000"/>
              </a:lnSpc>
              <a:spcBef>
                <a:spcPts val="160"/>
              </a:spcBef>
            </a:pPr>
            <a:r>
              <a:rPr dirty="0" sz="1800" spc="30">
                <a:latin typeface="Calibri"/>
                <a:cs typeface="Calibri"/>
              </a:rPr>
              <a:t>You </a:t>
            </a:r>
            <a:r>
              <a:rPr dirty="0" sz="1800" spc="120">
                <a:latin typeface="Calibri"/>
                <a:cs typeface="Calibri"/>
              </a:rPr>
              <a:t>can</a:t>
            </a:r>
            <a:r>
              <a:rPr dirty="0" sz="1800" spc="-229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add  </a:t>
            </a:r>
            <a:r>
              <a:rPr dirty="0" sz="1800" spc="25">
                <a:latin typeface="Calibri"/>
                <a:cs typeface="Calibri"/>
              </a:rPr>
              <a:t>introductory  </a:t>
            </a:r>
            <a:r>
              <a:rPr dirty="0" sz="1800" spc="85">
                <a:latin typeface="Calibri"/>
                <a:cs typeface="Calibri"/>
              </a:rPr>
              <a:t>comments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732519" y="3473322"/>
            <a:ext cx="1149985" cy="320675"/>
          </a:xfrm>
          <a:custGeom>
            <a:avLst/>
            <a:gdLst/>
            <a:ahLst/>
            <a:cxnLst/>
            <a:rect l="l" t="t" r="r" b="b"/>
            <a:pathLst>
              <a:path w="1149984" h="320675">
                <a:moveTo>
                  <a:pt x="173607" y="55887"/>
                </a:moveTo>
                <a:lnTo>
                  <a:pt x="161669" y="111767"/>
                </a:lnTo>
                <a:lnTo>
                  <a:pt x="1137665" y="320547"/>
                </a:lnTo>
                <a:lnTo>
                  <a:pt x="1149603" y="264668"/>
                </a:lnTo>
                <a:lnTo>
                  <a:pt x="173607" y="55887"/>
                </a:lnTo>
                <a:close/>
              </a:path>
              <a:path w="1149984" h="320675">
                <a:moveTo>
                  <a:pt x="185547" y="0"/>
                </a:moveTo>
                <a:lnTo>
                  <a:pt x="0" y="48005"/>
                </a:lnTo>
                <a:lnTo>
                  <a:pt x="149732" y="167639"/>
                </a:lnTo>
                <a:lnTo>
                  <a:pt x="161669" y="111767"/>
                </a:lnTo>
                <a:lnTo>
                  <a:pt x="133730" y="105790"/>
                </a:lnTo>
                <a:lnTo>
                  <a:pt x="145669" y="49911"/>
                </a:lnTo>
                <a:lnTo>
                  <a:pt x="174884" y="49911"/>
                </a:lnTo>
                <a:lnTo>
                  <a:pt x="185547" y="0"/>
                </a:lnTo>
                <a:close/>
              </a:path>
              <a:path w="1149984" h="320675">
                <a:moveTo>
                  <a:pt x="145669" y="49911"/>
                </a:moveTo>
                <a:lnTo>
                  <a:pt x="133730" y="105790"/>
                </a:lnTo>
                <a:lnTo>
                  <a:pt x="161669" y="111767"/>
                </a:lnTo>
                <a:lnTo>
                  <a:pt x="173607" y="55887"/>
                </a:lnTo>
                <a:lnTo>
                  <a:pt x="145669" y="49911"/>
                </a:lnTo>
                <a:close/>
              </a:path>
              <a:path w="1149984" h="320675">
                <a:moveTo>
                  <a:pt x="174884" y="49911"/>
                </a:moveTo>
                <a:lnTo>
                  <a:pt x="145669" y="49911"/>
                </a:lnTo>
                <a:lnTo>
                  <a:pt x="173607" y="55887"/>
                </a:lnTo>
                <a:lnTo>
                  <a:pt x="174884" y="49911"/>
                </a:lnTo>
                <a:close/>
              </a:path>
            </a:pathLst>
          </a:custGeom>
          <a:solidFill>
            <a:srgbClr val="EC8B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714231" y="4699000"/>
            <a:ext cx="1149985" cy="320675"/>
          </a:xfrm>
          <a:custGeom>
            <a:avLst/>
            <a:gdLst/>
            <a:ahLst/>
            <a:cxnLst/>
            <a:rect l="l" t="t" r="r" b="b"/>
            <a:pathLst>
              <a:path w="1149984" h="320675">
                <a:moveTo>
                  <a:pt x="173607" y="55887"/>
                </a:moveTo>
                <a:lnTo>
                  <a:pt x="161669" y="111767"/>
                </a:lnTo>
                <a:lnTo>
                  <a:pt x="1137666" y="320548"/>
                </a:lnTo>
                <a:lnTo>
                  <a:pt x="1149603" y="264668"/>
                </a:lnTo>
                <a:lnTo>
                  <a:pt x="173607" y="55887"/>
                </a:lnTo>
                <a:close/>
              </a:path>
              <a:path w="1149984" h="320675">
                <a:moveTo>
                  <a:pt x="185547" y="0"/>
                </a:moveTo>
                <a:lnTo>
                  <a:pt x="0" y="47879"/>
                </a:lnTo>
                <a:lnTo>
                  <a:pt x="149733" y="167639"/>
                </a:lnTo>
                <a:lnTo>
                  <a:pt x="161669" y="111767"/>
                </a:lnTo>
                <a:lnTo>
                  <a:pt x="133731" y="105791"/>
                </a:lnTo>
                <a:lnTo>
                  <a:pt x="145669" y="49911"/>
                </a:lnTo>
                <a:lnTo>
                  <a:pt x="174884" y="49911"/>
                </a:lnTo>
                <a:lnTo>
                  <a:pt x="185547" y="0"/>
                </a:lnTo>
                <a:close/>
              </a:path>
              <a:path w="1149984" h="320675">
                <a:moveTo>
                  <a:pt x="145669" y="49911"/>
                </a:moveTo>
                <a:lnTo>
                  <a:pt x="133731" y="105791"/>
                </a:lnTo>
                <a:lnTo>
                  <a:pt x="161669" y="111767"/>
                </a:lnTo>
                <a:lnTo>
                  <a:pt x="173607" y="55887"/>
                </a:lnTo>
                <a:lnTo>
                  <a:pt x="145669" y="49911"/>
                </a:lnTo>
                <a:close/>
              </a:path>
              <a:path w="1149984" h="320675">
                <a:moveTo>
                  <a:pt x="174884" y="49911"/>
                </a:moveTo>
                <a:lnTo>
                  <a:pt x="145669" y="49911"/>
                </a:lnTo>
                <a:lnTo>
                  <a:pt x="173607" y="55887"/>
                </a:lnTo>
                <a:lnTo>
                  <a:pt x="174884" y="49911"/>
                </a:lnTo>
                <a:close/>
              </a:path>
            </a:pathLst>
          </a:custGeom>
          <a:solidFill>
            <a:srgbClr val="EC8B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809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Cara Capizzi;Christopher Wojcik</dc:creator>
  <dc:title>PowerPoint Presentation</dc:title>
  <dcterms:created xsi:type="dcterms:W3CDTF">2026-05-08T09:42:10Z</dcterms:created>
  <dcterms:modified xsi:type="dcterms:W3CDTF">2026-05-08T09:42:10Z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2026-03-04T00:00:00Z</vt:filetime>
  </property>
  <property fmtid="{D5CDD505-2E9C-101B-9397-08002B2CF9AE}" pid="3" name="LastSaved">
    <vt:filetime>2026-05-08T00:00:00Z</vt:filetime>
  </property>
</Properties>
</file>